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Action1.xml" ContentType="application/vnd.ms-office.inkAction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4673FC-424B-42B8-A3E7-7F2521E46884}" v="1" dt="2021-08-18T10:45:28.167"/>
    <p1510:client id="{7763C7D8-A736-4FE1-8276-71495685870A}" v="5" dt="2021-08-18T11:42:18.1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NELLI, MICHAEL" userId="ca5d01d5-d48a-4899-9cfc-d99a727058eb" providerId="ADAL" clId="{7763C7D8-A736-4FE1-8276-71495685870A}"/>
    <pc:docChg chg="custSel delSld modSld">
      <pc:chgData name="CANELLI, MICHAEL" userId="ca5d01d5-d48a-4899-9cfc-d99a727058eb" providerId="ADAL" clId="{7763C7D8-A736-4FE1-8276-71495685870A}" dt="2021-08-18T11:42:18.138" v="27"/>
      <pc:docMkLst>
        <pc:docMk/>
      </pc:docMkLst>
      <pc:sldChg chg="addSp delSp modSp del mod">
        <pc:chgData name="CANELLI, MICHAEL" userId="ca5d01d5-d48a-4899-9cfc-d99a727058eb" providerId="ADAL" clId="{7763C7D8-A736-4FE1-8276-71495685870A}" dt="2021-08-18T11:03:51.539" v="6" actId="47"/>
        <pc:sldMkLst>
          <pc:docMk/>
          <pc:sldMk cId="290673610" sldId="258"/>
        </pc:sldMkLst>
        <pc:spChg chg="del">
          <ac:chgData name="CANELLI, MICHAEL" userId="ca5d01d5-d48a-4899-9cfc-d99a727058eb" providerId="ADAL" clId="{7763C7D8-A736-4FE1-8276-71495685870A}" dt="2021-08-18T11:03:20.720" v="0" actId="478"/>
          <ac:spMkLst>
            <pc:docMk/>
            <pc:sldMk cId="290673610" sldId="258"/>
            <ac:spMk id="6" creationId="{8EC2E3F2-604D-432D-9CF9-AC171D80EFF7}"/>
          </ac:spMkLst>
        </pc:spChg>
        <pc:spChg chg="add mod">
          <ac:chgData name="CANELLI, MICHAEL" userId="ca5d01d5-d48a-4899-9cfc-d99a727058eb" providerId="ADAL" clId="{7763C7D8-A736-4FE1-8276-71495685870A}" dt="2021-08-18T11:03:25.449" v="2" actId="1076"/>
          <ac:spMkLst>
            <pc:docMk/>
            <pc:sldMk cId="290673610" sldId="258"/>
            <ac:spMk id="16" creationId="{C17F188F-EE24-41C7-89D4-6267DDF2B421}"/>
          </ac:spMkLst>
        </pc:spChg>
      </pc:sldChg>
      <pc:sldChg chg="addSp delSp modSp mod modTransition modAnim">
        <pc:chgData name="CANELLI, MICHAEL" userId="ca5d01d5-d48a-4899-9cfc-d99a727058eb" providerId="ADAL" clId="{7763C7D8-A736-4FE1-8276-71495685870A}" dt="2021-08-18T11:42:18.138" v="27"/>
        <pc:sldMkLst>
          <pc:docMk/>
          <pc:sldMk cId="2615204391" sldId="259"/>
        </pc:sldMkLst>
        <pc:spChg chg="del">
          <ac:chgData name="CANELLI, MICHAEL" userId="ca5d01d5-d48a-4899-9cfc-d99a727058eb" providerId="ADAL" clId="{7763C7D8-A736-4FE1-8276-71495685870A}" dt="2021-08-18T11:03:44.597" v="3" actId="478"/>
          <ac:spMkLst>
            <pc:docMk/>
            <pc:sldMk cId="2615204391" sldId="259"/>
            <ac:spMk id="6" creationId="{8EC2E3F2-604D-432D-9CF9-AC171D80EFF7}"/>
          </ac:spMkLst>
        </pc:spChg>
        <pc:spChg chg="add mod">
          <ac:chgData name="CANELLI, MICHAEL" userId="ca5d01d5-d48a-4899-9cfc-d99a727058eb" providerId="ADAL" clId="{7763C7D8-A736-4FE1-8276-71495685870A}" dt="2021-08-18T11:03:47.089" v="4"/>
          <ac:spMkLst>
            <pc:docMk/>
            <pc:sldMk cId="2615204391" sldId="259"/>
            <ac:spMk id="16" creationId="{9A95F79E-AECF-426B-8743-A85B8A2EE372}"/>
          </ac:spMkLst>
        </pc:spChg>
        <pc:graphicFrameChg chg="modGraphic">
          <ac:chgData name="CANELLI, MICHAEL" userId="ca5d01d5-d48a-4899-9cfc-d99a727058eb" providerId="ADAL" clId="{7763C7D8-A736-4FE1-8276-71495685870A}" dt="2021-08-18T11:22:22.779" v="22" actId="20577"/>
          <ac:graphicFrameMkLst>
            <pc:docMk/>
            <pc:sldMk cId="2615204391" sldId="259"/>
            <ac:graphicFrameMk id="4" creationId="{E9AEEA8C-97CB-479B-B60B-50DA29048EE0}"/>
          </ac:graphicFrameMkLst>
        </pc:graphicFrameChg>
        <pc:picChg chg="add del mod">
          <ac:chgData name="CANELLI, MICHAEL" userId="ca5d01d5-d48a-4899-9cfc-d99a727058eb" providerId="ADAL" clId="{7763C7D8-A736-4FE1-8276-71495685870A}" dt="2021-08-18T11:38:57.094" v="26"/>
          <ac:picMkLst>
            <pc:docMk/>
            <pc:sldMk cId="2615204391" sldId="259"/>
            <ac:picMk id="3" creationId="{592C7269-68BF-4747-8DEC-1F7E393820D1}"/>
          </ac:picMkLst>
        </pc:picChg>
        <pc:picChg chg="add mod">
          <ac:chgData name="CANELLI, MICHAEL" userId="ca5d01d5-d48a-4899-9cfc-d99a727058eb" providerId="ADAL" clId="{7763C7D8-A736-4FE1-8276-71495685870A}" dt="2021-08-18T11:42:18.138" v="27"/>
          <ac:picMkLst>
            <pc:docMk/>
            <pc:sldMk cId="2615204391" sldId="259"/>
            <ac:picMk id="19" creationId="{BBBFF889-62EB-4C66-8AA6-84778D5B27AB}"/>
          </ac:picMkLst>
        </pc:picChg>
        <pc:inkChg chg="add del">
          <ac:chgData name="CANELLI, MICHAEL" userId="ca5d01d5-d48a-4899-9cfc-d99a727058eb" providerId="ADAL" clId="{7763C7D8-A736-4FE1-8276-71495685870A}" dt="2021-08-18T11:38:57.094" v="26"/>
          <ac:inkMkLst>
            <pc:docMk/>
            <pc:sldMk cId="2615204391" sldId="259"/>
            <ac:inkMk id="2" creationId="{0E0A6932-93B7-4113-870A-C6C8E3444938}"/>
          </ac:inkMkLst>
        </pc:inkChg>
        <pc:inkChg chg="add">
          <ac:chgData name="CANELLI, MICHAEL" userId="ca5d01d5-d48a-4899-9cfc-d99a727058eb" providerId="ADAL" clId="{7763C7D8-A736-4FE1-8276-71495685870A}" dt="2021-08-18T11:37:47.459" v="24" actId="9405"/>
          <ac:inkMkLst>
            <pc:docMk/>
            <pc:sldMk cId="2615204391" sldId="259"/>
            <ac:inkMk id="6" creationId="{04BA6F95-841E-4E27-A6AF-20A833E58B95}"/>
          </ac:inkMkLst>
        </pc:inkChg>
        <pc:inkChg chg="add">
          <ac:chgData name="CANELLI, MICHAEL" userId="ca5d01d5-d48a-4899-9cfc-d99a727058eb" providerId="ADAL" clId="{7763C7D8-A736-4FE1-8276-71495685870A}" dt="2021-08-18T11:37:53.061" v="25" actId="9405"/>
          <ac:inkMkLst>
            <pc:docMk/>
            <pc:sldMk cId="2615204391" sldId="259"/>
            <ac:inkMk id="17" creationId="{54788971-F68F-42FD-86D7-C16ACAA54250}"/>
          </ac:inkMkLst>
        </pc:inkChg>
        <pc:inkChg chg="add">
          <ac:chgData name="CANELLI, MICHAEL" userId="ca5d01d5-d48a-4899-9cfc-d99a727058eb" providerId="ADAL" clId="{7763C7D8-A736-4FE1-8276-71495685870A}" dt="2021-08-18T11:42:18.138" v="27"/>
          <ac:inkMkLst>
            <pc:docMk/>
            <pc:sldMk cId="2615204391" sldId="259"/>
            <ac:inkMk id="18" creationId="{BB12725D-1CB1-4CD9-A88D-CBDFF51757DB}"/>
          </ac:inkMkLst>
        </pc:inkChg>
      </pc:sldChg>
      <pc:sldChg chg="del">
        <pc:chgData name="CANELLI, MICHAEL" userId="ca5d01d5-d48a-4899-9cfc-d99a727058eb" providerId="ADAL" clId="{7763C7D8-A736-4FE1-8276-71495685870A}" dt="2021-08-18T11:03:50.194" v="5" actId="47"/>
        <pc:sldMkLst>
          <pc:docMk/>
          <pc:sldMk cId="1859169465" sldId="260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18T11:37:4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37 2769,'-5'-6'1120,"2"1"-832,-5-4-224,-4 1-528,6 3-304,-1 2 456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18T11:37:53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42 1736,'0'-1'111,"0"1"0,-1 0 0,1 0 0,0 0 1,-1 0-1,1-1 0,0 1 0,-1 0 0,1 0 0,0-1 0,0 1 0,-1 0 0,1-1 0,0 1 0,0 0 0,-1-1 0,1 1 0,0 0 0,0-1 0,0 1 0,0 0 0,-1-1 0,1 1 0,0 0 0,0-1 0,0 1 0,0-1 0,0 1 0,0 0 0,0-1 0,0 1 0,0-1 0,0 1 0,0 0 0,0-1 0,1 1 0,-1 0 0,0-1 0,0 1 0,0-1 0,0 1 0,1 0 1,-1-1-1,0 1 0,0 0 0,1 0 0,-1-1 0,0 1 0,1 0 0,-1 0 0,0-1 0,1 1 0,27-6 658,-26 6-700,1 0-1,0 0 0,-1-1 0,1 1 1,0-1-1,-1 0 0,1 0 0,-1 0 0,4-1 1,-4-9-2269</inkml:trace>
</inkml:ink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8-18T11:38:20.6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  <inkml:brush xml:id="br1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act:action type="add" startTime="12071">
    <iact:property name="dataType"/>
    <iact:actionData xml:id="d0">
      <inkml:trace xmlns:inkml="http://www.w3.org/2003/InkML" xml:id="stk0" contextRef="#ctx0" brushRef="#br0">23636 721 330 0,'-12'1'125'3,"0"-1"-79"-3,-1-1-46 0,-2-1 3 0,-47-7 4 0,42 1 11 0,-10-3 26 0,1 5 11 0,-4-5 12 0,-11 0-7 0,-1 1-18 0,-7-1-8 0,-11 3-16 0,4 2-5 0,-5 6-8 0,-1 2-3 0,4 4-2 0,-7-3 0 0,15 0 0 0,4 0 1 0,9 2-1 0,7-3 1 0,3-2-1 236,10 0 1-236,7 0-5 0,16 1-1 0,16-1 1 0,10 3 1 0,21-3 5 0,4 2 2 0,16-2-3 0,8 1-1 0,11 1-1 0,7 4-1 0,19-6 2 0,13-1 0 0,9-7 1 0,5-3 1 0,1 1 2 0,0-2 1 0,-1 1 5 0,3 3 2 0,-19 3-1 0,0-1 0 0,-10 6-4 0,-13 1 0 0,-10 7 12 0,-13-3 9 0,-25 3 15 0,-3 0 5 0,-19-3-5 0,-8 1-5 0,-11-3-1 0,-7-1 18 4,-10-2 11 5,-7-5-4-4,-15-5-14 225,-10 4-25-230,-20-5-20 0,-6 3-2 0,-20-1 0 0,-8 4 0 0,-3-1 0 0,-15 4-1 0,-12 2 1 0,5 0 0 0,-29 0-1 0,6 0 1 0,-8 0-1 0,-11-1 1 0,7-3 0 0,-12 0 0 0,0-4 0 0,5 5 1 0,5-2-1 0,3-1 0 0,18 1 1 0,5 2-1 0,17 1 1 0,18 2-1 1,27 3-1-1,1-1 0 0,29-2 0 0,11 0-3 0,19 2-7 0,11 1-1 0,16 3 0 8,13 2 3-8,15 4 5 11,16 3 0 7,20 2 0 198,10-1-1-216,15-2 0 0,12-3 1 0,12-3 3 0,6-5 0 0,13-3 3 0,1-3 1 0,2-5 3 0,-3 3 1 0,-6 4 3 0,-5-3 3 1,-16 0 7-1,-9-1 1 0,-24 2 2 0,-19 0-3 0,-25 0-4 0,-15-4 2 0,-22 4 24 0,-9 0 9 0,-12-7-1 0,-7 3-6 0,-20-6-29 0,-14-4-11 0,-19 1-4 0,-7 3-1 0,-15 4 0 0,-11-2 1 0,-19 3-1 0,-15 2 0 0,-15 3 0 14,2 4 0-13,-13 2 0 17,-5-3 0-18,2 5 1 0,0-5-1 8,7-2 1 210,17-1 0-218,12-6 0 0,9 4-1 0,29 0 0 0,9 2-2 0,29 3-2 0,17 0-2 0,25 0-10 0,3 0-3 0,20 8 1 0,14-2 0 0,27-2 10 0,21-4 2 0,28 0 1 0,-7-5 1 0,-49 3 1 0,0 1 2 0,158-9 1 0,9 2 0 0,14 0 2 0,-82 2-1 0,-2 3 1 0,-5 3 0 0,-23-3 1 0,-3 1 1 0,-21 2 1 0,-12 0 1 0,-25 0 1 0,-16 0 2 22,-21-1 3-22,-14-1 5 0,-12-1-1 30,-3 1-2-29,-40-7-7-1,-13 1-7 0,-23-3-2 10,-18 0 0-10,-8 8-2 21,-1 3-3-21,-7 3-10 194,-17 3-3-193,-8 2-7-1,-8 2-1 0,1 5 3 0,5 1 2 0,6 5 3 0,10 1 2 0,14 0 1 0,12 0 1 0,27-2 5 0,11 1 4 0,31-1 2 0,11-7-2 0,28 3-1 0,11 1 0 0,26 2 2 0,24-2 3 0,21-7 2 0,17-3 1 0,20-7 0 0,7-6 1 0,23-2 1 0,0-8 0 0,6-7 2 0,-2 1-1 0,-9-10 3 41,-1-1 0-41,-23 6 2 0,-40 7 0 0,-4 1 0 0,51-8-1 14,-18 5-3-14,-36 5 0 37,-61 15 3-36,-19 2 6-1,-11 5-1 0,-26 6-1 7,-20 3-5-7,-39 7-6 224,-11 6 1-224,-25 2 0 0,1 5 0 0,-10 0-1 0,-2-1 0 0,3 3 0 0,-9 1-1 0,30-4 1 0,5-2 0 0,18-10 0 0,14-6 0 0,20-4 1 1,20-4-1-1,31-4-8 0,7 5-3 0,28-3-1 0,18 4 1 0,32-1 9 0,11 0 2 0,30-4-1 0,4-4 1 0,7-3-1 0,14-3 0 0,-3 3-1 0,6 1 0 0,-5-4-14 0,-4-3-38 0,-11-2-257 0,-13-2 218 0</inkml:trace>
    </iact:actionData>
  </iact:action>
  <iact:action type="add" startTime="21076">
    <iact:property name="dataType"/>
    <iact:actionData xml:id="d1">
      <inkml:trace xmlns:inkml="http://www.w3.org/2003/InkML" xml:id="stk1" contextRef="#ctx0" brushRef="#br0">10228 17546 431 0,'-18'-1'203'153,"2"-1"-80"-153,2 2-11 0,-1 0 2 0,1-1-14 0,-1-6-12 0,0 4-2 0,0-3-5 0,-1-2-11 0,6 5-21 0,-2 0-11 0,4 0-27 0,2 3-11 0,6 4-7 0,0-4-1 0,0 0 1 0,0 0 3 0,8 15 2 0,15-8 1 0,51 42 1 0,-38-49 1 0,12-1 2 4,4-1 2-1,0-11 9 8,4 10 3 4,-2-9 8 201,-2 1 0-216,4 6-2 0,1 2-3 0,-3 8-6 0,2 4-2 0,0-3-5 1,5 7-1-1,15-8-1 0,-6 2 1 0,11-7 1 0,-6-3 0 0,-7-8-1 0,8 3-1 0,-6-1-1 0,4 4-1 0,4 5-1 0,-1 2 0 0,3 10-1 0,0 1 0 0,2 3 0 0,-1-2-1 0,4-11 1 0,0-1 1 0,1-5 8 0,2-4 5 0,2-4 9 0,3 2 1 0,-8-4-4 0,3 1-4 0,-11 10-9 17,-3-1-2-17,0 8-3 230,-6 4-1-230,9 4-1 0,-33-1 0 0,2 1 0 0,34 3 0 0,13 2-1 0,-19-14 1 0,-4-6 0 0,-6-4 1 0,-7-10 0 0,1 7 1 0,-1-1 0 0,1 4 1 0,-3 1-2 0,-4 0 0 0,-15 4-1 0,-8 2 0 0,-7 7 0 0,-2-3 0 0,-4 4 2 0,1-7 0 0,-8 3 6 0,-8-5 8 0,1 0 23 0,-2-2 9 0,1 1 8 0,-3-1-5 0,1 2-23 0,1-2-10 0,-3 1-15 0,-18-12-2 6,-44-21-2 8,32 23 0-14,-14 3 0 223,0-5 0-223,-12 5 0 0,3-1-1 0,-4 9 1 0,-4-2 0 0,-6 2 0 0,-3 0 1 1,-6-3-1-1,1 1 1 0,-3 2-1 0,-3 0 1 0,2 2 0 0,-12-2 0 0,4 0 1 0,-4 0 0 0,7-9 2 0,-5 2 3 0,0-5 2 0,-1-6 0 0,-5 1-2 0,4-2-2 0,-1-6-2 0,8 5-1 0,-5-4 0 0,0 2-1 0,2 9-1 0,-2 2 0 0,-1 10-1 0,5 1 0 0,6 3 1 12,-2 2 2 2,14 1 4-13,-3 0 2 211,2-1 0-212,5 3-1 0,4-4-4 0,7 4-1 0,5-1-2 0,3 2-1 0,0 2 0 0,4 5-1 0,6 3-1 0,8-4-2 0,4 8-2 0,8-1-2 1,9 0-3-1,9 6-1 0,9 2-2 0,2-5 1 0,15 0 2 0,0-3 2 0,14-6 4 0,9 1 0 0,1-6 2 0,5-3-1 0,8 2-1 0,3-6 1 0,24-4 1 0,-5 0 1 0,5-1 2 0,-2-5 0 0,-8-2 1 10,1-2 0 0,-1-2-1-6,3-1 0 8,1 5 0 195,-2 0 0-207,-10 0 1 0,-1-1 0 0,-10-2 1 0,-1-3-1 0,2 4 0 0,-15-1-1 0,-12 3-4 0,-6 4 0 0,-13 1-2 0,-5 3 0 0,-9-2 5 0,-5 0 1 0,-13 2-5 0,-6 0-8 0,-21 2-29 1,-6-2-23-1,-15 8-83 0,-5 0-77 0,-29 3 142 0</inkml:trace>
    </iact:actionData>
  </iact:action>
  <iact:action type="add" startTime="23636">
    <iact:property name="dataType"/>
    <iact:actionData xml:id="d2">
      <inkml:trace xmlns:inkml="http://www.w3.org/2003/InkML" xml:id="stk2" contextRef="#ctx0" brushRef="#br0">10156 18039 123 0,'13'5'79'7,"6"-7"21"-7,-2-5-23 13,14 3 8-11,2-7-5 230,8 3-18-232,5 2-1 0,-7-2 6 0,2-1 3 0,-4 1 3 0,-4 5 0 0,3 3-13 0,0 0-12 0,2 3-12 0,1 2-3 0,-1 4 0 0,1 4 1 0,4 6-4 0,1 1-5 0,13 10-9 0,3-5-3 0,4-1 0 0,-1-2 3 0,-2-9 9 0,-1-1 5 0,5-4 8 0,6 1 0 0,-5-4-2 0,3 0-4 0,0 1-5 0,5 0-2 0,2-2-1 0,4 5 0 0,2-4 0 0,-1-2-3 0,0-1-8 16,0 2-3-15,-1-1-3 13,5-3 5-13,0 0 11 13,-1-1 5-14,-6 1 8 205,-5-5-1-205,4 2-8 0,-5-5-4 0,7-3-8 0,1 9-3 0,4-5-4 0,2-1-2 0,0 6-3 0,0-7-2 0,-7 7-1 0,1 4 0 0,-3 1 0 0,0 2 1 0,10-5 0 0,-3 0 1 0,-6-11 0 0,3 4 0 0,-20-5 2 0,0-4 0 0,-1 10 2 0,-6-7 0 0,-4 4 1 0,-3 4-1 0,-9-3 0 0,-2 11-2 0,-7 2-1 0,1 4 0 0,-11-1 0 16,-8-2 1-16,-2-6 3 219,-3 4 2-219,-6-4 13 0,0 0 6 0,0 0 10 0,0 0 2 0,-3 0-8 0,2 0-5 0,-1 0-10 0,-14 1-2 0,-9 2-5 0,-43 2 0 0,34-10-2 0,-6 1 0 0,-10-7 0 0,-5 6-1 0,-8 3-2 0,-2-2-2 0,-6 2-3 0,-6 2-2 0,-11 2-1 0,-3 4 0 0,-2 2 1 0,3 0 2 0,4-2 0 0,5-5 0 0,-2-4 0 0,-7-8 0 0,-4-6 0 0,-7 4 0 10,-8-9 2-1,5 3 0-8,2-3 3 10,-7-6-1 200,-4 3 0-211,-2 1-2 0,-17 9-4 0,1 2-2 0,-5 8-4 0,-2 5-1 0,7 8 1 0,-4 5 3 0,15 4 3 0,7 5 2 0,2-5 1 0,6-2 1 0,9-3 0 0,-3-1-1 0,9 0-1 0,8-5 1 0,6 4-1 0,9-2 0 0,8-5 1 0,1 6 0 0,-2-5 0 0,5-3 0 0,11 5-1 0,5 1 0 0,15-4-1 0,4 5-2 1,9-5-4-1,4-9-5 1,4 2-19 15,3 4-11-16,0 0-8 217,0 0-2-217,0 0 5 0,24 11 1 0,48 19-12 0,-29-20-15 0,12 9-75 0,2-7-83 0,12 7 148 0</inkml:trace>
    </iact:actionData>
  </iact:action>
  <iact:action type="add" startTime="27875">
    <iact:property name="dataType"/>
    <iact:actionData xml:id="d3">
      <inkml:trace xmlns:inkml="http://www.w3.org/2003/InkML" xml:id="stk3" contextRef="#ctx0" brushRef="#br0">19384 18030 360 0,'-5'11'193'104,"5"-11"-23"-104,-3 0-120 0,-2-6-55 0,5 4 0 0,-1 0 3 0,1 2 6 0,-2-1 34 0,0-1 22 0,1 1 27 0,-1-1 7 0,1 1-13 0,-15-6-16 0,-1 6-19 0,-43-6-8 0,38 10-12 13,4 1-5-13,-5-3 0 19,-2 1 7 205,-2-1 17-224,-1-2 6 0,-1-1 7 0,-2-3-4 0,-1-4-4 0,-1 3-2 0,-3-2-9 0,-2 0-6 0,-3 5-11 0,3 1-4 0,-1 4-5 0,6 3-2 0,1 4-5 0,1-1-2 0,9 1-1 0,9-7-3 0,2 1-2 0,2 0-3 0,9 0-7 0,1-3 1 0,12-4 1 0,0-4 4 0,9-3 4 0,6-5 1 0,2 2-1 0,9 6 0 0,2-3 1 0,3 5-2 0,2-1 1 0,1 7 0 0,-1 5 0 8,3 1 0-8,4 4 1 23,-2-4 1-23,-7 0 0 219,0-1 2-219,-16-2 0 0,-3 0 2 0,-7-4 3 0,-10-4 0 0,-4-1 6 0,4 4 7 0,-9-1 12 0,1 2 2 0,-2-1 2 0,0 2-4 0,1-2-9 0,-35 2-1 0,-46 2-4 0,33 0 0 0,-3-1-2 0,3 2-2 0,0 0-3 0,1 4-2 0,-6-3-6 0,0 0-2 0,-1 5-2 0,-3-3-2 0,12 5-1 0,5 0 1 0,4 4 1 0,8-1 0 0,-1-5 0 0,7 1-1 1,13-6-4 9,7 1-4 3,5 0-5-13,7-2 0 6,7 5 2 15,3-5 4-20,5-1 6-1,-1-2 1 9,5 4 3 0,4 7 0 206,10 5 0-215,7 4 0 0,6 3-1 0,-6-1-1 0,2 0 1 0,-7-7 0 0,-2 1 1 0,-1 0 0 0,0-5 2 0,-6-3 1 0,-12-2 2 0,-1-4 1 0,-17-2 2 0,1 1 2 0,-6-1 6 0,0 0 1 0,-1-1-2 0,-1-1-3 0,-4-1-8 0,-18 0-3 0,-46-4 0 0,40-4-1 0,-3 4 0 0,-2-3 0 0,3 2 0 0,1 2 0 0,-2 0 0 0,1-5-1 0,2 1 0 34,-1-7-2-33,12 9-1-1,0 0 0 0,5 3-3 6,8 10 0-6,1-5-7 37,3 0-3-36,2-1 2-1,0-3 2 0,7 3 8 8,16-1 2-8,48 9 2 14,-38-3 0-14,2 1 1 253,1 3 0-253,-1-3 1 0,4-1 0 0,-6-1 1 0,3 1-1 0,-6-4 1 1,-6 0 1-1,-5 1 0 0,-5 5 2 1,-11-4 5-1,0-2 2 0,-9 0-1 0,4 0-2 0,1-2-7 0,-7 2-4 0,-14 2-10 0,-38 9-5 0,36-6-17 0,6 1-11 0,3 0-38 0,6-1-34 0,7 5-142 0,2-10 164 0</inkml:trace>
    </iact:actionData>
  </iact:action>
  <iact:action type="add" startTime="29857">
    <iact:property name="dataType"/>
    <iact:actionData xml:id="d4">
      <inkml:trace xmlns:inkml="http://www.w3.org/2003/InkML" xml:id="stk4" contextRef="#ctx0" brushRef="#br0">21782 18041 650 0,'-1'0'285'1,"-1"0"-145"-1,0 1-40 0,-1 4-41 0,0-3-15 0,-5 12-14 0,0-5 2 0,0 1 15 1,-48 39 9 0,35-42 11 15,-1 0-2-16,-1-3-13 212,-4 8-10-212,-5-5-14 0,-1 6-5 0,2 0-2 0,-7-9-2 0,3-1-2 0,2-3-1 0,-12-3-5 0,-3 2-1 0,-13-12-4 0,-4 1-1 0,-5-3-5 0,-1 1 1 0,3 3 7 0,2 6 15 0,12-6 16 0,5 5 2 0,18-3-9 0,4 1-14 0,16-2-18 0,5 7-5 0,3-5-2 0,0 0-2 0,1 5-2 0,2 2-1 0,0-1 1 0,0 1 0 0,0-3 4 13,0 3 0-13,17-1 3 25,12 2 1 175,43 7 0-200,-34-6 1 0,9 4 0 0,2-2-1 0,6 3 2 0,2-3 1 0,7-1 0 0,2-2 0 0,-4-5 2 0,-5 1 0 0,-16 0 2 0,-8 3 1 0,-8 1 1 0,-8 0 3 0,-3 3 2 0,-6 5 3 0,-8-2 6 0,-3-4-1 0,-14 2-4 0,1 4-4 0,-8 0-8 0,1 5-1 0,-6-5 2 0,-5-2 1 0,-10-6 3 0,-7-3 0 0,-2-7-1 0,-2 1-1 0,-2 0-3 13,2 1-2-12,-5 4 0 13,3 3 1-13,-1-1-1 20,6 2 1-21,8 3 1 202,9 5-2-202,8-1-1 0,-2 5-3 0,2-2-4 0,2 5-2 0,7 0-2 0,9-3 1 0,9 1 0 0,6-2 0 1,13-2 4-1,3 7 0 0,10 1 2 0,1-4 1 0,8 4 1 0,-4-3 1 0,9-1 1 0,4 1 1 0,-1-4 2 0,3-6 0 0,0-4 0 0,-5-4 1 0,-1-7 0 0,-2 0 0 0,-8-4 1 0,2 0-1 0,-9-3 1 0,-6 3 1 0,-9-1 2 12,-7 5 5 3,-14-5 7-15,-4 4 1 15,-17-7-1-15,-4 0-4 15,-5-2-9-14,-6 2-2 18,1 2-2-19,-6-2-1 207,0 5-2-207,2 1 0 0,-3 1-2 0,2 4 0 0,3 0-3 0,-2 5-3 0,7 4-7 0,-2 4-5 0,6 5-7 0,5 2-1 0,13 1 2 0,11 4 4 0,10-3 6 0,12-4 4 0,12 2 5 0,1-7 3 0,15 6 4 0,0-5 3 0,6-6 1 0,9 0 2 1,-3-4 2-1,-1-6 1 0,-4 1 1 0,-4-2 1 0,-11-2 0 0,-4 2 0 0,-13-1-1 0,-7-3 1 0,-7 9 3 59,-8-2-1-59,-11 2-3 0,-7-4-3 0,-10 7-8 0,-6-1-3 0,-5 4-3 0,-7 3 0 0,-3 1-1 58,-1 7 0-58,-2 2 2 0,3 3 1 0,11 1 4 0,6-1 0 0,10-5-1 0,3-3-2 280,9-2-2-280,4 2-2 0,12 3-3 0,9 5 0 0,7 1 0 0,7 5 1 0,3-6 3 0,4 1 2 0,7-4 1 1,2-2 1-1,-2-10-3 0,1 1-13 0,-5-4-53 0,-6-4-53 0,-2 4 75 0</inkml:trace>
    </iact:actionData>
  </iact:action>
  <iact:action type="add" startTime="67316">
    <iact:property name="dataType"/>
    <iact:actionData xml:id="d5">
      <inkml:trace xmlns:inkml="http://www.w3.org/2003/InkML" xml:id="stk5" contextRef="#ctx0" brushRef="#br0">12685 3582 58 0,'-44'42'25'204,"38"-39"-17"-204,2-3 2 0,3 2 2 0,1-2 15 0,0 0 8 0,0 0 9 0,0 0 0 0,0 0-8 0,0 0 1 0,13 0 4 0,9 0 0 0,44 2-7 0,-38-2-7 0,5 3-16 0,0 0-4 0,3-3-1 0,7 0 3 0,3-6 9 0,2-1 3 0,6-5 8 0,-7-2 4 0,-4 3 11 0,-7-5 4 0,-6 2 4 0,-2 3-2 0,-12 7-8 0,-5 0 3 0,-13-1 13 11,-2 0 0 14,-15 1-3 189,0 4-8-214,-8 0-22 0,-1 4-4 0,-12-4-4 0,-4 0 0 0,-8 0 3 0,-4 0 5 0,4 2 4 0,-2-4 1 0,1 2 0 0,-1-1-1 0,-6 1-2 0,-3 0-2 0,-1-2 0 0,5 1 0 0,-2-3 1 0,-4 0 0 0,12 2-4 0,-7-1-4 0,14-5-8 0,7-3-3 0,12 2-6 0,4 4-1 0,13 2-2 0,5 3-5 0,7 3-4 0,-2-3 0 0,0 0 1 0,25 11 4 0,73 22 3 0,-26-27 2 7,24-6 1 8,4-3 0-15,5-13 0 16,5-3 2 199,7-7 0-215,6 5 0 0,-1-6 2 0,-11 5 0 0,-17 0 6 0,-12-3 3 1,-21 5 5 0,-4 4 3-1,-22 5 0 0,-7 6-1 0,-17 4 4 0,-8-1 3 0,-15 2-3 0,-10 3-2 0,-27 7-10 0,-8-1-6 0,-23 8-4 0,-7 1 1 0,-12-2-1 0,-8 1-1 0,-2 5 0 0,-7-2 0 0,6 2-1 0,9 2 1 0,2-5 0 0,7 1-1 0,12-1 0 0,1 2-1 0,18 4-1 0,7-3-2 12,12 3-1 7,10-1-1-19,15 3-2 0,6-2 0 7,11 0 0 0,8-3 0 205,14-2 2-212,8-1 2 0,20 3 2 0,10-4 1 0,23-1 1 0,2-3-1 0,16-6 1 0,6 5 0 0,-1-9 0 0,4 0 0 0,0-4 1 0,-11-5 1 0,-1 0 1 0,-3-6 1 0,-21 6 0 0,1-4 0 0,-24 4 0 0,-15 4-1 0,-17 1 0 0,-7 0 1 0,-13 1 0 0,-7 1-1 0,-21 6-1 0,-11 3-2 0,-25 4 0 0,-3 7 1 0,-6-4 0 0,-3-1 1 4,-3-4 0 11,-4-1 0-15,1 4-1 9,1 1 0 9,3-1-1-17,1 0 1-1,2-2-1 10,5 0 0 196,5-3 0-206,1-1 1 0,4-4-1 0,4 3 0 0,12-2 0 0,5 5-2 0,15 4-4 0,5 0-1 0,9 4-6 0,4-1-2 0,9 5-3 0,9-5 0 0,11-4 3 0,11 0 4 0,14-9 5 0,8 5 3 0,19-2 2 0,7 4 0 0,12-2 1 0,7-6 0 0,1-5 2 0,6 0-1 0,7 1 0 0,-3 1 1 0,9-4 0 0,0 2 2 0,-15-9-1 10,1 1 1-9,-7 2-1 9,2-2 0-8,-12 6-2 213,-7 2 0-215,-20 3-1 0,-18 2 0 0,-10 5 0 0,-8 1 0 0,-14-7 0 0,-2 7 1 0,-13-8 6 0,-8-1 2 0,-13 6 1 0,-8-3-2 0,-12 1-4 0,-4 3-1 0,-20-6 2 0,-3-3 2 0,-11 0 2 0,0-3 1 0,-1 0-1 0,-7 3-2 1,0 2-2-1,-4-1-2 0,-5 1-2 0,-2-2-1 0,-3 1 0 0,0 3 0 0,9 2 0 0,6 2 0 0,7-3-2 5,16 7-2 1,6 4-4 217,8 3-4-223,14 4-9 0,2-1-3 0,20 0-7 0,10 2 0 0,15-2 5 0,10 0 3 0,19 2 8 0,8-2 4 0,15-2 5 0,10 2 2 1,9-9 2-1,8 0 1 0,8-4 0 0,7-6 1 0,5-8 1 0,9-6 2 0,-4-14 3 0,-6 0 3 0,-12-5 4 0,-10 0 1 0,-9 7-1 0,-6 1-1 0,-13 3-3 0,-10 1-1 0,-22 7 4 0,-12 2 4 0,-18-1 4 0,-17 1-1 0,-22-4-8 17,-11 4-4-16,-14-1-7 12,-8 6 0-12,-12 4 0 14,0 0 0-15,-7 0 0 201,-5-2 0-200,-3 1 0-1,0-1 0 0,-6-3 0 0,4 4 0 0,9-2 0 0,1-1 0 0,12-3 1 0,9 2-1 0,8-3 0 0,12-2 0 0,14 7-3 0,15 0-1 0,11 0-15 0,12 1-9 0,19 2-2 0,6-3 0 0,32 2 14 0,4-6 9 0,22-4 3 0,10 0 2 0,9-7 1 0,5 3 0 0,2-7 1 0,5-1 0 0,-2-3 1 0,4-5 0 26,-7-1 0-26,-8-2 1 0,-17 1 3 33,-10 1 0-32,-14 6 6-1,-10 0 1 0,-12 7 4 0,-10 2 3 18,-17 5 7-18,-8-3 1 0,-14 3-4 197,-7-4-5-197,-13-4-12 0,-10 7-5 0,-12-1-2 0,-10 3 0 0,-5-2 1 0,-6 1 0 0,-8-4 0 0,-1 0-1 0,-7-1-4 0,3-1-1 0,0 3-2 0,4 1 1 0,7 2 0 0,6 8 2 0,12 2 0 1,12 2 0-1,10 0-3 0,7 3-2 0,17 0-11 0,4 4-5 0,20 1 0 0,13 1 2 0,19-3 13 0,14 1 6 0,21-3 4 36,2-4 1-34,14 0 0-2,4-1 0 0,11 1 1 0,6 0 0 14,2-5 1-14,3 2 0 23,-17-10 0-22,-3 1 1-1,-8-2 2 30,-5 1 3-30,-18-3 3 0,-5 2 1 0,-26 0 1 232,-9 3 0-232,-8 1 3 0,-12-4 1 0,-7 6 3 0,-9-4-4 0,-13-1-8 0,-16 1-5 0,-22 4-5 0,-6-5 0 0,-20 2 1 0,2 5 0 0,-9 1-2 0,-4 4-2 0,-3 2-9 0,-4-1-3 0,-6 5 0 0,5-5 1 0,-4 3 9 0,11 2 3 0,18 3 1 0,9 7-1 0,19 3-8 1,5 2-6-1,17 8-11 0,5-7-6 0,15 6-2 0,15-5 2 0,11-7 12 0,17 3 6 0,24-10 13 0,6-7 4 3,30-4 6 44,-2-9 1-46,22-1 0-1,1-4 0 0,15-7-2 0,0-1 0 0,-13-10 2 266,-1-1 2-266,-12-2 6 0,-7-6 3 0,-17 9 2 0,-13 2-1 0,-29 7-3 1,-18 8 3-1,-14 3 4 0,-14 5-4 0,-20 2-11 0,-16 5-8 0,-33 6-11 0,-5 7 1 0,-29 7 5 0,8 2 4 0,-3 4 1 0,-1 3 0 0,-7-4-1 0,8 4 1 0,14-3-1 0,12 0-1 0,25-1 0 0,5-3-2 0,17-3-2 0,12-4-3 0,17-2-4 0,14 4 0 0,23-1 2 0,7 1 3 0,23-6 4 0,8-7-2 0,23 1-16 0,13 3-18 0,17-10-73 0,3 2-85 0,0-5 125 86</inkml:trace>
    </iact:actionData>
  </iact:action>
  <iact:action type="add" startTime="72826">
    <iact:property name="dataType"/>
    <iact:actionData xml:id="d6">
      <inkml:trace xmlns:inkml="http://www.w3.org/2003/InkML" xml:id="stk6" contextRef="#ctx0" brushRef="#br0">12283 5090 270 0,'59'-6'92'126,"-34"-4"-84"-126,10 7-8 0,-2-5-1 0,3-1 1 0,3 3 2 0,-6-4 7 1,8 7 16-1,2-5 6 0,4 4 7 0,2 0-1 0,6 0-14 0,3 4-5 0,5 6-9 0,13-1 0 0,-2-1 14 0,6-2 7 0,-1-4 12 0,-4-5 4 2,-1 2-4 9,-1-6-1 4,-2 4-5 207,-4 1-3-222,0 1-4 0,-4 4-2 0,-10 1 3 0,-6 0 1 0,-17 1 0 0,-11 1 1 0,-11 0-4 0,-8 4-1 0,-3-3-2 0,1-3-3 0,1 0-5 0,-1 0-4 0,-31 13-7 0,-50 12-2 0,31-14 0 0,-5-6-1 0,-1 4 1 0,-1-1 0 0,-7-5 2 0,-3 7 2 0,-8-7 12 0,1-3 5 0,-2 0 17 0,-6-2 11 0,4-3 12 0,-5-1 3 0,-5 1-4 1,5 1-10 0,1-3-22-1,1 6-11 12,9 1-17-8,-5 6-4 220,7 2-3-224,1 1 1 0,14 1 0 0,10 1 0 0,14 0-4 0,8 0-3 0,17 3-9 0,8 2-4 0,22 1-3 0,14-1 1 0,29-4 10 0,13-7 4 0,28-5 7 0,9-6 3 0,9-8 1 0,4-4 2 0,12-5 5 0,0 1 3 0,5-7 6 0,0 4 0 0,-10 5 1 0,4-1-3 0,-13 15-7 0,0 0-2 0,-11 4-4 0,-16 2 0 0,-12 0 1 0,-10 0 1 0,-9 0-1 0,-2 2 0 9,-14 1 0 0,-7-2-1-8,-15 1 0 20,-11-2 1 188,-8 2 6-209,-6-1 3 0,-11 1 3 0,-5-1-1 0,-12 2-6 0,-5 1-3 0,-16 0-4 0,-6-1 0 0,-10 5-1 0,-3-1 2 0,-2-4-2 0,-2 3 1 0,-1-1-1 0,-9-2 0 0,-4 0-2 0,-4 5 1 0,-11-5 0 0,5 0-1 0,-8 7-5 0,-5-4-3 0,0 7-4 0,-3-1 1 1,4 5 4-1,6 1 1 0,13 4-1 0,7 0-4 0,19 8-11 0,11 3-2 0,17 0-2 14,11 3 0-13,20-6 6 5,15 0 1 10,22-6 8-15,11-6 5-1,30-8 6 13,10-8 2 6,28-4 3-19,7-8 3 0,9-4 2 192,2-5 2-191,8-1 3-1,2 1-1 0,-2 2 0 0,-7-1 0 0,-17 4-1 0,-5 5 0 0,-9 1 3 0,-12 5 3 0,-9-4 5 0,-12 0 0 0,-20 5-5 0,-5-3-3 0,-21 5-8 0,-11 0-1 0,-13 2 3 0,-7 3 0 0,-20 4 1 0,-8-3-1 0,-21 10-4 0,-10-5-2 0,-7-1 1 0,-8 4 0 0,0-3 0 0,4-3 0 0,-12 6-2 17,1-3 0-17,-6-6 0 21,4-2-1-20,-6-6 1 6,-2-1 0-7,-4-7 1 217,-7 7 0-215,0-7 0-2,3 4 0 0,-1 4-1 0,-2 2-1 0,4 7-1 0,3 5-2 0,-1 11 0 0,3-3-1 0,15 14 2 0,10-5-2 0,17-1 0 0,8 1-1 0,20-4-5 0,3 0-3 0,22-1-5 0,3 6-1 0,25-4 4 0,6 0 2 0,17-6 7 0,13 3 3 0,18-6 1 0,3-5 1 0,17-2 0 0,8-3 1 0,14-4 0 0,8-4 1 0,-4-4 0 0,-1-5 1 8,1-6 1 2,-4 1-1-9,0-4 1 19,-15-6 0-20,-23 1 1 9,-6 3 2 192,-23-1 2-201,-7 4 2 0,-23 4 4 0,-10 6 5 0,-14 1 2 0,-7 7-1 0,-27 2-8 0,16 1-7 0,1-1-3 0,-60 13-1 0,-35 2 2 0,-14 2 1 0,25-9-1 0,-10-4 0 0,4-1-1 0,-4 1-1 0,9-3-1 0,0-4 0 0,1-4-1 0,5 1-4 0,8-3-5 0,-4 4-2 0,21 0 0 0,7 1 2 0,10 0 1 0,13 3 0 0,11 3-4 14,5 4-8-14,16 4-12 10,9-2-2-10,11 7 0 216,11 1 6-216,19 4 15 0,6-3 4 0,18-2 6 0,9-6 3 0,7 1 1 0,11-8 0 0,10-3 3 0,1-2 0 0,5-12 4 0,-7-2 0 0,-5-4 4 0,-6-2 2 0,-11-3 6 0,7 3 3 0,-24-2 0 0,-11 0-1 0,-14 4-4 0,-20 1 0 0,-9 3 2 0,-5 7-1 0,-20-4-6 0,-10 7-4 0,-27 1-9 0,-13-1-3 0,-9 14 1 0,-10-2 1 0,-3 5-1 24,-2 8 1-23,0-6-1-1,1-6-1 0,-3 8 0 9,2-14-1 11,-2 10-2-19,0-5 1-1,13 9 0 19,7-4 0-19,7-2 2 206,9 2 0-206,13-8-2 0,10 7-2 0,13-4-5 0,4-4-6 0,12 1-6 0,7-2 0 0,20 4 5 0,9-2 5 0,16 0 7 0,5-3 2 0,10 0 2 0,4-4 1 0,5-3 2 0,0 3 1 0,3-1 2 0,-4 0 1 0,1-1 3 0,-1 0 2 0,-11-4 4 0,-7 5 3 0,-6-4 4 0,-10 4 3 0,-15-1 5 0,-9-2 4 0,-10 3 4 1,-4 1-1-1,-10-1-10 32,-6 0-8-31,-11 4-12-1,-1-6-1 0,-10-1-3 10,-2 2 1-10,-4-2 0 31,-4 5-1-30,-7-2 0-1,3 5-1 0,3-3-2 20,0-2 0-19,10 5-5 231,0 0-4-232,3 5-14 0,2 0-7 0,6 8-18 0,4-2-8 0,5 1-29 0,4 2-24 0,12-6-81 0,7 6-65 0,9 1 163 0</inkml:trace>
    </iact:actionData>
  </iact:action>
  <iact:action type="add" startTime="79590">
    <iact:property name="dataType"/>
    <iact:actionData xml:id="d7">
      <inkml:trace xmlns:inkml="http://www.w3.org/2003/InkML" xml:id="stk7" contextRef="#ctx0" brushRef="#br0">11101 6739 617 0,'1'-11'220'234,"6"-8"-169"-234,7-3-37 0,8 0-3 1,-2 3-1-1,12-6-9 0,-2 4 0 0,-3 2 5 0,3 2 4 0,-4 1 5 0,1 1 1 0,5 7-4 0,-1-2-5 0,1 5-5 0,-3-1-1 0,5 1-1 0,0 2 1 0,-1-1-1 0,2-4 1 0,-10 6 1 0,-8-1 0 0,-7 1 15 0,-10 4 15 0,-10 1 14 0,-13 5 4 0,-15 1 0 0,-8 4-9 0,-10 4-7 0,1 1-6 0,-8 1-13 0,-4-2-6 0,4 3-7 5,-1 1-1-4,2 2-1 10,10-1-1-7,-3 5-3 9,10-3 0-1,13 3 0 275,1-5-1-287,17 0 1 0,9-3 0 1,6-4 2-1,12 0 1 0,14-6 4 0,4 0 2 0,16-10 5 0,5-5 2 0,2-10 2 0,4 0 0 0,-3 0 1 0,-3-4 0 0,-1-1-2 0,-4 2-2 0,-9-4-3 0,-7 2-2 0,-10 7 0 0,-6-3 0 0,-8 7 4 0,-6 1 1 0,-5 1 0 0,-6-1-1 0,-6-2-6 0,-6 4-2 0,-6-7 0 0,-10 5 0 0,-1-12 4 0,-2 1 5 0,-3 1 6 0,-5 2 3 0,2 1-5 0,0 2-5 0,-1 7-9 0,7 0-2 0,2 7-2 0,4 6-1 0,9 5-1 0,4 6 0 18,6 8-2-18,5 8 0 0,8 12 0 20,3-3 1-19,12 2 2 8,10-3 2 214,19-14 2-223,11-5 0 0,16-10 3 0,6-10 0 0,1-13 2 0,-1-8 0 0,-3-3-1 0,-1-13 0 0,-7 2 0 0,-8 0 0 0,-10 0 1 0,-13 2 2 0,-13-1 1 0,-7 7 2 1,-15 1-4-1,-8 7-2 0,-20 14-8 0,-9 3-5 0,-15 14-3 0,-5 13 1 0,-7 19 4 0,-1 7 2 0,5 7 0 0,11-5-8 0,19-8-47 0,11-4-42 0,28-20-147 0,18-8 155 0</inkml:trace>
    </iact:actionData>
  </iact:action>
  <iact:action type="add" startTime="81173">
    <iact:property name="dataType"/>
    <iact:actionData xml:id="d8">
      <inkml:trace xmlns:inkml="http://www.w3.org/2003/InkML" xml:id="stk8" contextRef="#ctx0" brushRef="#br0">13402 6317 270 0,'44'-2'6'1,"15"4"-44"-1</inkml:trace>
    </iact:actionData>
  </iact:action>
  <iact:action type="add" startTime="81188">
    <iact:property name="dataType"/>
    <iact:actionData xml:id="d9">
      <inkml:trace xmlns:inkml="http://www.w3.org/2003/InkML" xml:id="stk9" contextRef="#ctx0" brushRef="#br0">14094 6244 351 0,'52'-26'188'0,"-11"7"-58"0,-9 0-40 0,-9 6-61 0,-5 5-17 0,-14 8-7 0,-4 0 3 0,-14 5 8 0,-9-2 8 0,-14 7 18 0,-10-2 3 1,-13 3 6 0,-3-2-5 0,-9 0-15-1,-5-4-7 4,-10-6-11 218,-3 1-2-222,-4-7 4 0,4 4 0 0,0-5-1 0,4 7-2 0,2-6-7 0,1 0 1 0,14 0 5 0,1-7 3 0,8 0 5 0,7-2 7 0,12 4 9 0,1 2 4 0,12 7-4 0,6 6-8 0,3 7-18 0,5 7-7 0,4 6-4 0,2 0-1 0,7-3-1 0,2 0 1 0,12-4 1 0,6-3 1 0,9-2 1 0,7-2 1 0,15-2 0 0,9-4 0 0,15-3 1 0,11 0-1 4,8-8 1 11,-4-3 1-15,1-5 1 217,-2-1 0-217,5 1 3 0,2-1 0 0,-9 4 1 0,-1 5-1 0,-23-3-1 0,-14 0 1 0,-21 0 9 0,-11 2 17 0,-16 4 18 0,-13-6-1 0,-18 8-9 0,-12 1-17 0,-29 4-18 0,-12 9 1 0,-12-3 1 0,-9 3 1 0,-2 1-1 0,-5-2-1 0,-4 2 4 0,-7-4 4 0,5-5 9 0,1 5 1 0,10-3-4 0,8 1-5 0,7-1-11 0,9-5-2 0,9 0-3 2,9-3-1 5,17 3-3 4,13 5-4-10,16-1-6 12,8 12-5-11,14 1-2 218,10 4 2-220,18 2 8 0,10-4 4 0,28-1 6 0,10-4 1 0,22-11 3 0,6-3-1 0,3-3-1 0,4 0 1 0,4-7-1 0,-5 4 2 0,1-7 3 0,-9-1 2 0,-17 2 3 0,-6-3 2 0,-19 4 1 0,-8 4-1 0,-23 0-2 0,-6 6-3 0,-22 1-3 0,-8 1 0 0,-21 12-3 0,-14 1-1 0,-19 6-1 0,-10 9-3 0,-22 2 0 0,-1 6 0 0,-10 2 0 0,-8 5-1 18,7 6 2-17,-2-1 1-1,7 2 1 20,13-3 0-20,18-5-1 14,8-2-1-14,25-11-4 218,4-7-2-217,17-5-4-1,12-1 0 0,8-6 3 0,17-3 2 0,5-3 7 0,9-2 1 0,15-3 0 0,-1 0 1 0,16-2 0 0,2-3 0 0,13 1 1 0,7 1-1 0,5-12 2 0,3 1 0 0,-1 0 1 0,-7-3 0 0,-4 4 1 0,-2-1-1 0,-11-2 0 0,-3 5-1 0,-18 6 1 0,-9-4 0 0,-26 6 1 0,-14-3 2 0,-13 6-3 0,-23 4-3 0,-18 7-2 0,-13 13-4 4,-22 4 2 12,-3 4 0-15,-11 6 2 11,-4-5 0 213,-10-5 0-225,-4-3 0 0,12 4 1 0,-7-9 0 0,18-3 2 0,5-1-1 0,6-8-1 0,17-2-1 0,6-3 0 0,10-3 0 0,17 4-2 0,3 2-1 0,12 0-6 0,12 4-5 0,6-3-2 0,9 4 0 0,17 2 5 0,8-2 5 0,21-1 6 0,10-6 0 0,20-4 2 0,2-6 2 0,13-5 1 0,12-3 1 0,6-2 4 0,11 2 2 0,-4-2 2 0,-1 2 1 0,1-2 0 0,-7 0-1 0,-10-1-1 14,-8 5-1-14,-23 1-3 12,-14 4 0-10,-14 6-4 216,-12 1 0-218,-18 4-3 0,-5 3 0 0,-20 2 0 0,-10 1 0 0,-18 4-1 0,-12 0-1 0,-15 5 0 0,-7 1-1 0,-11-2 0 0,-4 0 1 0,-1-8 1 0,1 3 2 0,1-9 1 0,3 3-1 0,4-6 1 1,5-1-2-1,11-5-1 0,2-2 0 0,24 5-2 0,0-4-2 0,19 1-3 0,7 3-5 0,12 4-1 0,14 4 0 0,4 4 3 0,14 2 5 0,19-1 3 11,6-1 1-10,24-4 0 15,7-3 1-16,14-4 1 220,2-7 0-219,11 1 1-1,-1-5 0 0,-8 2 2 0,-3-2 0 0,-5 2 0 0,-9 6 1 0,-7-1-1 0,-7 0 1 0,-25 5-1 0,-4-1 0 0,-17 1 0 0,-12 1-2 0,-9-1 0 0,-4 5 0 0,-12-4 0 0,-2 3 0 0,4-4 1 0,-1-2-1 0,-14 0 0 0,-15-5 0 0,-43-14 1 0,41 5 2 0,-14-1-1 0,-2 0 2 0,-16-7 0 0,-1 4 0 0,-6-1 1 0,-12-1-1 0,-4 5 0 17,-3-4-2-16,-18 7-1 2,-4 5-2 11,-12 9-2-13,-10 12-3 14,9 7 0 198,13 3-1-212,-1 0 3-1,18-1 0 0,22-2-1 0,8 0-1 1,36-1-4-1,6-3-1 0,18-4-6 0,6-7 1 0,17-4 4 0,12 0 3 0,24-9 6 0,18-4 0 0,13-4 1 0,12-7-1 0,8 4 0 0,-4 1 0 0,6-5 0 0,-1 1 0 0,-5 4 0 0,4 0 0 0,-12-5 1 0,-8 4 1 0,-15-2 0 0,-11-3 1 0,-15 7 2 0,-10 1 0 0,-17 8 5 0,-8-4 2 0,-18-1-2 35,-7 0-1-34,-22-1-6-1,-15 3-3 0,-15 2 0 8,-5-4 0-8,-22-3 1 41,-5 4 0-40,-17 4-2-1,-15-2-1 0,9 11-3 0,-21 0-1 9,3-2 2 216,4 1 1-225,-4 1 2 0,21-2-1 0,3 4-2 0,12 1 0 0,17-3 1 0,4 0 0 0,26 0 1 0,10 0 0 0,23 0-2 0,13 0-4 0,19-8-3 0,15-1 1 0,23-9 2 0,14-4 5 0,27-6 3 0,8-4 0 0,14 2 0 0,-1-1 0 0,-1 6 0 0,1-4 0 0,1 6 1 0,-11-4-1 0,-2 5 1 0,-4-3 0 0,-22-2 0 0,3 3 3 0,-22 2 2 0,-15 0 0 1,-10 7 4 49,-12-7 2-50,-12 11 0 0,-6 1-1 0,-21-3-7 0,-9 9-3 0,-24 1-2 0,-4-2-1 4,-15 6 1 237,-5 1 0-241,-1 3 0 0,-4-1 0 0,4 4-1 0,0 5-1 0,7 3 1 0,1-5-2 0,17 4 1 0,16 1-1 0,16-5-4 0,4-1-3 1,17 1-4-1,3-7 1 0,9 4 4 0,20 2 4 0,12 1 8 0,5-10 1 0,29-1 2 0,-3-1-2 0,10-12-1 0,11 8 1 0,3-7-1 0,0-2-2 0,1 7-43 0,-5 1-91 0,-14 6 90 0</inkml:trace>
    </iact:actionData>
  </iact:action>
  <iact:action type="add" startTime="89015">
    <iact:property name="dataType"/>
    <iact:actionData xml:id="d10">
      <inkml:trace xmlns:inkml="http://www.w3.org/2003/InkML" xml:id="stk10" contextRef="#ctx0" brushRef="#br0">13143 7572 132 0,'14'-8'83'1,"2"3"-9"-1,5-4-46 0,2 1-7 0,1-2-14 0,-4 2 5 0,4-3 24 0,-2 4 13 0,-6-4 16 0,-2 3 5 0,-8 0-1 0,-4 3-6 0,-2 5-12 0,-5-1-9 0,5-1-22 0,-3 2-7 0,1 0-6 11,-12 0 1-8,-8 2 7 228,-47 2 6-231,42-4 13 0,-8-1 7 0,-2-1 13 0,-3 1 2 0,-10 1-6 0,0-7-4 0,-4 2-14 0,5-1-1 0,-1-3 2 0,-2 2 2 0,-3 0 2 0,0 2-1 0,-4 5-4 0,9 0-2 0,-2 1-8 0,6 3-5 0,1-4-8 0,4 4-4 0,6-4-3 0,2 2-1 0,19-2 0 0,-2 0-1 0,11 1-1 0,4 1-4 0,2 1-1 0,-1-3 0 0,0 0 3 0,2 0 3 20,-1 0 2-20,40 10-1 0,70 13 1 1,-34-13 1 13,13-2 1 201,-21-8 1-215,0-2 1 0,0-3-1 0,1-1 1 0,2 0-1 0,-3 3 1 0,-2-4-1 0,-8 2 1 0,-8 4-1 0,-12-4 1 0,-4 4 1 0,-23-4-1 0,4 5 0 0,-13 5 2 1,-4-2 2-1,-13 1 0 0,-15 4 1 0,-10 2-3 0,-5 1-1 0,-7 1 0 0,-8-2-1 0,-8-1-2 0,-2-1-1 0,-2 0-1 0,-1 0-1 0,1-6 0 0,-3 4 1 0,6-5-1 0,8-1 1 0,8 0 0 19,11-6-1-18,10 3-1 9,6 0 0-10,14 0-4 8,6 3-5 0,8 1-1 10,11 2 1 189,15 1 1-207,-7-3 5 0,14 7 1 0,-1-5 0 0,6 3 1 0,15 7 0 0,7-4 1 0,0 1-1 0,7 4 1 0,4-3 0 0,7-3 2 0,8 0-1 0,-4-5 1 0,-2-3 0 0,-10 0 2 0,-9-5 2 0,-4-1 4 0,-8 3 3 0,-14 0 2 0,-7 0 1 0,-17 3-3 1,-6-2 2-1,-11 4 1 0,-8 1-1 0,-19 5-2 0,-11 4-5 0,-19 4-7 0,-14-2-1 0,-4 7 0 33,-7-3 0-32,-10 6 0-1,1 1 0 0,-6 5-1 8,3 2-1-8,10 4 1 27,5-3-2-26,15 0 0-1,2-8 0 0,15-8-1 28,9-7-1 189,15-7-2-217,14 2-6 0,13-2-1 0,18-3 0 0,19 0 2 0,9-13 7 0,18-7 4 0,4-5 1 0,8 1-1 0,5 4 1 0,5-2 1 0,3 11-1 0,-2-4 1 0,-3 4 0 0,1 8 1 0,-8-3 0 0,-14 1 0 0,-1 2 0 0,-19 3 0 0,-3 2-1 0,-17 2 1 0,-7 1 0 0,-15-2 1 0,-1 7 1 0,-9 1 1 0,-6 4-1 0,-14 4-1 0,-8 5-1 0,-10-2-1 0,2 6 0 0,-13-6-1 36,2-3 1-36,3-1 0 0,-8-6 0 0,8 4 0 0,-1-10 0 21,2 1 0-21,10-3 0 0,15-4 0 18,2 2-1-18,15 1-2 15,5 0-5-15,4-3-3 223,0 0 1-223,0 0 0 0,21 0 3 0,20 2 2 0,50 4 0 0,-32-4 2 0,2-2 0 0,7 0 2 0,6-5 0 0,-3 2 0 1,-1-7 1-1,-4 6 1 0,-1 0 0 0,0-4 0 0,-4 8 0 0,-4 0-1 0,-5 0 2 0,-18 8-1 0,-2-1 1 0,-18-4-1 0,-6 5 1 0,-13 0 1 0,-9 3 1 0,-13 3 0 0,-7-5-1 0,-15 5-2 0,-6 1 0 0,-8-3-1 0,-2 4 0 0,1 1 0 13,-1-4-1-13,0 1 0 10,-5-1 0 10,8-7 0-20,1 2 0 220,-4-5 0-220,10-3 0 0,0 0 1 0,6-3 0 0,21-5-1 0,3 3-1 0,15 2-5 1,4 1-6-1,9 1-6 0,10 1-1 0,7 1 1 0,8 3 4 0,7-3 6 0,9 10 1 0,8-5 2 0,2 5 0 0,10 2 1 0,-7-5 1 0,4 0 2 0,-1 0 1 0,-2-7 0 0,1-1 1 0,-7 2 1 0,1-2 0 0,-9 0 5 0,-4-2 0 0,-9 2 8 0,-3 0 2 0,-15 0 4 0,-7 0 7 0,-10 0-2 22,-17 0-3-22,-13 2-7 28,-9 1-8-28,-15 3-5 0,-5 1-1 0,-10-3-1 9,-7 6 0-9,-7 1-1 25,-7-3 0-25,-2 3-1 21,5-2-1-21,12-4 2 0,13-2-1 0,12-3-2 197,5 0-3-196,10-2-1-1,7-4-1 0,20 3 0 0,4 1-2 0,16-1-1 0,6 2 1 0,14-2 1 0,9-1 5 0,4 0 2 0,6 2 1 0,5-3 0 0,4-3 0 0,14 5 0 0,1-3 1 0,6-3 0 0,-3 5 0 0,-3-5 1 0,-2 4 0 0,-11 1-1 0,-4-4 1 0,-10 6 1 0,-8-1 0 0,-11 3 0 0,-7 2 1 0,-15-1 2 37,-5 7 1-37,-15-2-1 0,-12 5-1 0,-15 7-4 0,-8-1 1 14,-17 5-1-14,-8 6 0 29,-5 1 0-28,-5-1 0-1,-1 3 0 0,5-1 1 253,1-6-1-253,8 3 0 0,14-13-1 0,6 3-1 0,15-17 0 0,9-4 0 0,18-6-2 0,10-4 0 0,16-2-1 0,11-4-2 0,18-4 3 0,4-7 1 0,10 1 1 0,6 3 1 0,9 3 0 0,5 2 0 0,-3 2 0 0,4 1 1 1,-12 3 0-1,-8-1 0 0,-3 6 1 0,-11 0 3 0,-12-2 4 0,-7 8 3 0,-14-2 13 0,-6 2 4 0,-12-3 1 0,-5 2-7 0,-15 1-14 0,-6 5-6 0,-16 0-3 0,-8 0 1 0,-2 0 1 62,-11-2 0-61,-7-2 0-1,-3 1 0 0,1-2-1 0,0 5-1 0,13 0-1 0,8-2-2 0,8-4-3 0,12 0-2 8,11-4-4 55,10 2-1-62,15 2-3-1,2-8 1 0,21 0 4 0,4-5 3 0,17-6 6 0,9 4 1 0,5-4 2 0,7-3 1 6,7-4 2 271,4 4 0-277,-3 3 4 0,-7-2 2 0,-4 3 3 0,-13-3 1 0,-4 9-1 0,-7-3-1 0,-17 8 1 0,-8 2 1 0,-14 5-1 0,-10 1-2 0,-11-2-6 0,-5 3-4 0,-11 1-4 0,-2 2 1 0,-12-1 1 1,-6 1-1-1,-9 1-1 0,-2 0-2 0,-1 4-1 0,1 3 0 0,2 0 2 0,2-2 2 0,9-3 2 0,6-2 0 0,18 0 0 0,-1-5-1 0,8-3 0 0,11 2-1 0,7 1-4 0,10-1-3 0,15-1-2 0,2-2 0 0,13-4 5 0,5-1 3 0,8 2 1 123,7-2 1-122,9 6 0-1,-2-3 0 0,0 1 1 0,-3 2-1 0,-3-1 2 0,2 3 0 0,-5-2 0 0,-7 0 0 0,-7 2 1 0,-10-2 1 0,-11 6 3 0,-11-3 0 0,-14 2-2 0,-1 3-3 0,-21 0-3 0,-7 6-4 18,-10 6-2-18,-15-3 0 0,1 7-1 115,-6-1 0-114,-1 1-1-1,1-2 0 0,-4-1-1 0,14-2-5 0,3 0-3 0,7-8-1 0,18 0 3 0,2-3 3 0,21 0 2 0,6-3-5 0,12 0-1 0,12-3 1 0,9-2 6 0,7 3 8 80,9-4 4-80,8 1 4 0,10-2 3 0,2 4 2 0,4-5 3 0,-4 5 0 0,-5-5 0 0,4 4 0 0,-6 0 0 0,0 2 0 0,-10-1-4 321,-1 1-3-320,-21 0-17-1,-8 5-32 0,-16 0-301 0,-4 10 245 0</inkml:trace>
    </iact:actionData>
  </iact:action>
  <iact:action type="add" startTime="101636">
    <iact:property name="dataType"/>
    <iact:actionData xml:id="d11">
      <inkml:trace xmlns:inkml="http://www.w3.org/2003/InkML" xml:id="stk11" contextRef="#ctx0" brushRef="#br0">10907 8737 262 0,'0'0'89'226,"-5"-5"-146"-226,-1 0 39 0</inkml:trace>
    </iact:actionData>
  </iact:action>
  <iact:action type="add" startTime="101878">
    <iact:property name="dataType"/>
    <iact:actionData xml:id="d12">
      <inkml:trace xmlns:inkml="http://www.w3.org/2003/InkML" xml:id="stk12" contextRef="#ctx0" brushRef="#br0">10802 8702 80 0,'-57'11'69'1,"41"-9"12"-1,2-2-2 0,-2 0-2 0,-3-2-11 0,-3-1-11 0,-1 2-23 0,-2-3-13 0,-2 4-12 0,-2 0-4 0,1 2-3 0,4-2 0 0,-5 0 1 0,0 3-1 2,-1-6 0-1,-6 3 1-1,-5 0 1 280,-3-3 1-280,-3 3 10 0,3 1 7 0,4 3 18 0,1-3 9 0,1-1 11 0,4-1-1 0,-3-4-3 0,3 0-4 0,-3 0-8 0,4 2-4 0,2 2-12 0,-4 1-7 0,4 0-11 0,-1 0-5 0,7 3-3 0,6-3-2 0,0 8 2 0,10-4 0 0,-10-4 0 0,-2 0 1 0,9 2 0 0,-9-4 1 0,7 2-1 1,10 0 1-1,-4-3 0 0,4 0-1 0,4 2 8 0,-3 1 6 0,2 0 11 0,-1 0 6 0,1 0 5 0,-1 0-3 0,-3-4-7 0,-7 4-6 0,-1 0-11 0,4 0-4 5,-2 0-3 264,1 0-2-269,1 0 0 0,1 0 0 0,0 0-1 0,0 0 0 0,2 0-2 0,-2 0 0 0,3 0-2 0,2 0-2 0,0 0-4 0,-2 0-3 0,2 0-3 0,-3 4 1 0,-1-1 3 0,3 0 4 0,-4 6 3 0,-2 1 1 0,4 4-14 0,-38 35-15 0,39-41-41 0,5 1-31 0,0-6-110 0,0 0 136 1</inkml:trace>
    </iact:actionData>
  </iact:action>
  <iact:action type="add" startTime="107872">
    <iact:property name="dataType"/>
    <iact:actionData xml:id="d13">
      <inkml:trace xmlns:inkml="http://www.w3.org/2003/InkML" xml:id="stk13" contextRef="#ctx0" brushRef="#br0">13362 9053 452 0,'52'37'152'3,"-36"-37"-152"9,1 0-6 7,-6 1-3 299,3 4 1-318,-6 0 15 0,0-2 22 0,-2-2 38 0,2 2 9 0,0-3 3 0,2 4-14 0,1-1-31 0,-2 0-8 0,-1-2-8 0,-3 1 0 0,-2 1 13 0,-3-3 14 0,0 0 16 0,-3 0 1 0,1 0-12 0,1 0-15 0,-10-1-17 0,-18-1-5 0,-51-1-4 0,33 1-3 0,-5 1-4 0,-11 1 1 0,-8 3-2 0,-2 0 0 0,-13 6 2 0,1 1 3 0,23-1 12 0,31-5 8 0,1-1 10 0,-96 14 1 0,9-3-6 0,7 4-4 0,41-6-5 0,7 1-2 0,10 4-2 0,-4-8-1 1,16 6 0-1,6-3 0 0,15-5 4 0,5 2-2 0,11-6-8 0,3-3-5 0,14 0-6 6,8 0 0 10,25-1 2-15,10-1 0 2,18 2 0 305,7-5 0-308,14 8-1 0,3-3 0 0,1 5 0 0,5 5 1 0,7-6 0 0,0-1 2 0,7-3 4 0,-4-3 2 0,-11-9 3 0,2 9-1 0,1-4-4 1,-9-2-2-1,-7-1-3 0,-8 1-2 0,-24-1 1 0,-3 7-1 0,-12 0 1 0,-7 3 0 0,-12 0 2 0,-5 2-1 0,-9-1 0 0,-4 1-1 0,-6-4 1 0,1 2 2 0,-4 0 2 0,1 0 3 0,-1 0 2 0,0 0 0 0,-27 3 1 0,-49 4 0 0,36-12 1 0,-4 0 1 0,-3-1 0 0,-3-3-1 0,-17 2 2 0,-5-4 0 0,-8 8 1 0,-4-8 0 0,-1 10 0 0,-6 1-1 16,-5 0 0-15,-1 4-1 1,-3-4 4 15,3-3 3-16,-5 5 2 7,5 7-3-5,7-3-8 302,4 12-4-305,9-9-11 0,10 5-1 0,8 1-2 0,5 0 0 0,16-4 3 0,0 0 0 0,17-6-2 0,5-5-1 0,12 6-6 0,6-1-3 1,9 4-1-1,15 3 2 0,19 2 5 0,10 0 3 0,16-8 3 0,13 5 1 0,16-1 0 0,0-6-1 0,15 3-1 0,0-3 0 0,5 1 1 0,8 1 0 0,3-2 2 0,-9-1 0 0,-6 5 0 0,-6-5 0 0,-10 3 2 0,-5 2-1 0,-21-5 2 0,-4 2-2 0,-21 3 0 0,-8-4 0 0,-13 7-1 0,-17-6 1 0,-15 0 2 0,-8 3-1 0,-19-4 0 0,-10 7-1 0,-9 2 0 36,-16-4 0-35,-15 6 0-1,-4 0 0 0,-13 1-2 0,2 1-2 38,-1 4-4-37,-2 3-3-1,-3-2 2 0,0-4 1 0,8-2 6 323,0 3 1-323,3-6 0 1,11 1 2-1,3 2-2 0,5-5 1 0,22 0 0 0,0-5 0 0,16-1 2 0,13-4-1 0,5-1 1 0,7 0-1 0,18 3-2 0,-1-3-2 0,10 2-2 0,10 0 1 0,11-2 2 0,0-2 0 0,19 5 0 0,0 0 0 0,9 4-1 0,6 7 0 0,6-13 0 0,6 10 1 0,9-3 0 0,7-6 0 0,3 3 1 0,-3-5 0 0,-6-2 0 0,-5 0-1 0,-10 2 1 0,-4 0 0 0,-7 8 1 0,-7 2 0 0,-17 1 0 0,-9 1 0 0,-26-9 2 0,-8 5 3 0,-9 5-1 0,-16-7-1 0,-20 7-2 0,-8-2-2 0,-18-6 0 0,-3 4 1 0,-6-3 0 22,-4-3 0-21,4-1 0-1,-8-2 0 17,-4-2 0-17,1 1-1 6,-6 1 1 5,0-5-1-11,5 7 1 281,0-2-1-280,13-3 1-1,1 4 0 0,10-4 0 0,5-2 1 0,9 2 0 0,15-2-1 0,22 1-1 0,7 4-4 0,17 0-3 0,12-5 0 0,23 2 0 0,12-3 4 0,16-5 2 0,11 3 1 0,5-5 0 0,4 2 0 0,3 2 0 0,2-1-1 0,4 2 0 0,-5 0 0 0,7 7 0 1,-3-5 0-1,-15 2 1 0,-3 0 0 0,-15-1 0 0,-5-3 0 0,-13 3 1 0,-1-6 0 0,-16 7 1 0,-4-1 2 0,-18-3 2 0,-8 2 0 0,-14-10-1 0,-8 2-1 0,-14-4-4 0,-5 3-1 28,-13-3 1-27,-7 1 0-1,-10 0 3 0,-12-4 2 18,4 1 1-18,-8-5 0 0,1 4-3 19,9 1 0-18,-12 2-2 9,3 3 0-10,4-1 1 15,2 2 1 275,6-2 2-290,6 0 0 0,6 2 3 0,6 0 0 0,10 0-1 0,5 4 0 0,17-4-3 1,10 1-3-1,11 6-3 0,8-6-3 0,15 4-2 0,7 1-2 0,12-3 2 0,7 4 1 0,9-1 0 0,7 2 1 0,7 3 2 0,7 0 0 0,1-3 2 0,-2 2-1 0,7 3 1 0,-2-5 0 0,-5-1-1 0,-8 3 1 0,-7-6-1 0,-11 5 1 0,-10 1 1 0,-6 1 0 0,-20-5 0 0,-5 8 2 0,-13 0 1 0,-6 0-1 0,-6 9-2 0,-13-4-3 0,-5 0-9 0,1 4-8 0,-3-4-31 0,7 4-22 0,5-6-68 61,0 2-80-61,8 4 143 0</inkml:trace>
    </iact:actionData>
  </iact:action>
  <iact:action type="add" startTime="113088">
    <iact:property name="dataType"/>
    <iact:actionData xml:id="d14">
      <inkml:trace xmlns:inkml="http://www.w3.org/2003/InkML" xml:id="stk14" contextRef="#ctx0" brushRef="#br0">12320 10552 160 0,'-19'-4'103'1,"-2"-4"7"-1,2-5 0 0,7 8 4 0,1-2-2 0,5-4-6 0,6 6-10 1,7-9-19 0,9 4-9 14,16-1-22 336,5-8-8-351,14 0-16 0,1-4-5 0,3 4-5 0,2 5 1 0,-4 4 5 0,7 2 4 1,-5 5 4-1,2 3 2 0,-1 0 10 0,6 0 6 0,13 0 0 0,9 3-2 0,3 5-15 0,5 2-9 0,-3-2-5 0,-3-4 0 0,-2 4-1 0,-6-3 1 0,6 0-2 0,-2 2 0 0,1 1-2 0,-2-3 0 0,-3 1-3 0,-1-4 0 0,-4-4 1 0,-1 1-2 0,-4-4-1 0,0 5 0 0,-5 6-2 0,-8-4 0 0,-11 3 1 0,-14 3 1 0,-8-4 4 0,0 7 1 0,-9-6 7 0,-6-2 5 0,-2 2 15 0,-11-5 5 0,4 0-4 0,1 0-4 0,-7 5-16 0,-19 6-4 0,-53 19-4 0,37-16 0 0,-9-2-3 0,-6-5 1 0,8 8-2 7,-6 1-1 2,-11-6-1 8,-3 2-1-17,-18 1-1 4,3-5 1 339,-16-1 0-343,-6-5 0 0,-4 1 1 0,-11 5 0 0,7-3-1 0,4 11 0 0,-14-7-2 0,7 0 0 0,-2 7 0 1,-1 1 0-1,19-1 0 0,3-2 0 0,14-1 0 0,11-7-2 0,18-1 0 0,15-5-1 0,23 0-10 0,11-2-5 0,21-1-4 1,13 0 0-1,27-6 10 0,10-1 5 0,15-2 6 0,8 1 1 0,2 1-1 0,4-1 1 0,11 6 0 0,5 2 0 0,11 3 0 0,-1 0 1 0,-4 0 2 0,-6-8 0 0,-2 7 3 0,0-1 3 0,-16 2 4 0,1 2 3 0,-25-2 2 0,-10 0-1 0,-13 0-2 0,-9 0-3 0,-16 5-4 0,-7 1 1 0,-13-5 3 0,-9 3 2 0,-15-3 0 0,-5 4-1 6,-19 3-6 4,-4-4-1 10,-20 4-2-20,-8-4-1 1,-9 0-2 347,-11 1 1-347,-8 1 0-1,4-1 0 0,-2-2 6 0,-5 0 3 0,-1 5 2 0,-7-5 0 0,-3 2-6 0,5 8-3 0,12 2-4 0,6 4 0 0,8 0-2 0,10-2 0 0,18-1 0 0,10 0-2 0,28-2-5 0,5-1-6 0,20-5-10 0,7-1 0 0,19-2 4 0,14-2 7 0,24-1 12 0,11-2 2 0,24-6 1 0,1-2 0 0,10 0 0 0,0 2 1 0,2-1-1 0,6 4 1 0,-7-5 2 0,3-1 1 0,-12-1 3 0,-8-1 1 1,-13-1 7-1,-10-1 1 0,-14 4 0 0,-5-2-1 0,-15 3-5 0,-12 2-3 0,-13 6-2 0,-7 1 1 0,-19 10 0 0,-3 2-1 0,-16 2-1 0,-10 4-1 0,-4 0-1 31,-2 2 0-30,-11 2-1-1,-1-1 0 0,-10 0 1 0,-5-1 0 6,7-2-1 22,-8 3 1-26,-4-8-4-2,6 5 0 0,-22-2-2 16,7-3 1-15,8 7 1 342,-7-5-1-342,21-1-1-1,9 3-2 0,6-1-5 0,10 3-2 0,11 7-6 0,5-6 0 0,14 4-2 0,6-5 1 0,12-9 7 0,9-3 2 0,18-8 6 0,17 0 3 0,13-4 1 0,15-8-1 0,15-2 1 0,0-3-1 0,15-2 0 0,3 5 2 0,2 0 0 0,6 0 0 0,-2 3 1 0,-8-2 0 0,-13 0 1 1,-7 1 1-1,-8 2 2 0,-10-4 2 0,-9 9 2 0,-8 1-1 0,-14 1 0 0,-5 3-2 0,-19 6-3 0,-9-6 1 0,-2 5 0 0,-8 2-3 0,3-7 1 0,1 0 0 0,-13 8-2 0,-18-6 3 0,-50 55 0 0,37-46 0 0,-10-2-1 0,-2-6 0 0,2-1 0 0,-4 1 0 0,-8-8-1 19,-3-4-1-19,0-1 0 14,-11-9 0-13,1 8 0 14,-5 0-1-15,2 5-1 14,2 0 0-14,6-4-1 16,1 2 1-16,15-1-1 341,4 4 0-341,14-1 0 0,13 3-1 0,15 3-6 0,10 0-4 0,11 0-3 0,11 0-2 0,9-2 5 0,13 1 3 0,19 1 4 0,-2 0 2 0,12 0 3 0,5 0 0 1,9-2 1-1,2 2 0 0,10 2 0 0,0-2 0 0,-1-3 1 0,1-5 0 0,-11-3 1 0,-2-4 0 0,-9-5 1 0,-7 0-1 0,-11 2 3 0,-12 2 0 0,-20 9 0 0,-4-1 1 0,-20 5-2 0,-3 3-4 0,-20 1-36 0,-12 5-26 0,-20 4-58 0,-5 6-29 0,-4-7-111 0,2 1-153 0,16-10 272 0</inkml:trace>
    </iact:actionData>
  </iact:action>
  <iact:action type="add" startTime="120492">
    <iact:property name="dataType"/>
    <iact:actionData xml:id="d15">
      <inkml:trace xmlns:inkml="http://www.w3.org/2003/InkML" xml:id="stk15" contextRef="#ctx0" brushRef="#br0">14055 11634 98 0,'-17'9'47'1,"1"-4"-11"-1,-36 11-36 0</inkml:trace>
    </iact:actionData>
  </iact:action>
  <iact:action type="add" startTime="120938">
    <iact:property name="dataType"/>
    <iact:actionData xml:id="d16">
      <inkml:trace xmlns:inkml="http://www.w3.org/2003/InkML" xml:id="stk16" contextRef="#ctx0" brushRef="#br0">14227 11621 356 0,'34'40'184'1,"-42"-43"-27"-1,2-7-135 0,3 2-99 0,-3-3-39 0,-1 2-1 0,-2-7 38 0,-5 0 161 0,1 1 84 0,-9-1 74 0,-3 3-2 0,-10 1-72 0,-7 2-40 0,-4-2-64 0,-7 7-20 0,-4-3-18 0,-5 6-1 0,-16 2 4 0,-1 4 6 1,-14 3 14-1,-5 5-1 0,-9 0-5 0,2 7-8 0,-7 6-19 0,-8-1-6 0,5 12-7 0,-6-1-1 0,9 4 0 0,8-6 0 0,15-5 0 0,43-12 0 0,2 1 0 0,-22 4-3 0,17-1-5 0,22-7-9 0,33-10-4 0,17-1 2 0,24-5 6 0,13-12 10 0,20-7 9 0,13-9 6 0,8-5 6 0,9 3 2 0,16-4-3 0,1 1-4 0,15 2-6 12,-5 5-3-6,2 4-4 4,1 3 0-7,-9 6 0 408,-2 4 1-411,-18-1 2 0,-13 5 0 0,-18 3 2 0,-4 1 0 0,-16 4 0 0,-10 6-1 0,-15 0 0 0,-13 1 2 0,-21 4 4 0,-5 0 4 0,-18 4 3 0,-11 3 0 0,-15 1-1 1,-2-2-2-1,-15 0-3 0,-2 1-3 0,-10-6-3 0,-5-1-1 0,-5 2-2 0,-9-1-1 0,-6-5-1 0,-5 1 1 0,-12-4-1 0,3-4 1 0,-8 0-1 0,-2 0 1 0,0-1 0 0,-2 1 1 0,0 1 2 0,7 7 2 0,8 0 2 0,4 1-1 0,13 4-2 0,3 0-1 0,16 7-4 0,11 2-2 0,19 2-3 0,10 3-1 0,20-5-5 0,14 3-1 0,19-5 1 0,14-4 2 0,22-5 6 0,11-5 1 0,26-4 2 0,14-4 1 0,18-9 1 0,11 2 1 0,7-10 1 0,6 5 1 0,11-7 1 0,1 1 3 0,-3-5 5 3,2 4 2 14,-5 1 3-15,-10-4 0-2,-4 5-2 22,-13-3-3-21,-28 8-7 7,-5 9-1-8,-23 4-4 19,-13-1-1-19,-12 5-1 10,-15-3 0-9,-15 2 1 403,-7 9 1-404,-19-6 2 0,-9 6 1 0,-15-2 0 0,-8 4 0 0,-3 4 1 0,-3-1-1 0,-5-1-2 0,-9-10 3 0,-6-5-3 0,0-1 1 0,-1 1 0 0,-12-4-4 0,-2 4 0 0,-2-1-3 1,-7-2 1-1,7 6 1 0,1 5 0 0,4 4 0 0,-1 4 1 0,4-2-1 0,8 2-2 0,2 0 0 0,25 3-4 0,12-2-4 0,20 0-7 0,10-1-2 0,15 0 1 0,14-2 3 0,26-6 10 0,11 1 3 0,23-10 4 0,10-7 3 0,11-3 1 0,2-5 0 0,11 0 0 0,4-3 0 0,2 4-1 0,5 1 0 0,-10-1-1 0,-9 4 0 0,-8 5 1 0,-14 3 0 0,-7 3 3 0,-12 0 1 0,-27 3 0 0,-5 2 0 0,-25-2-2 0,-4 2 6 0,-10 1-2 0,-11-1-1 0,-30 1 0 0,0 5-6 0,-25 5-2 15,-5-2 1-15,0 10 3 30,-12-4 0-29,-9-3 0-1,-2-1-2 0,-5-3-1 48,-10-2 0-48,-1 0 3 0,-4 0 2 0,-8-3-3 0,8 1-1 0,1 2-3 21,3 5 0-21,4 7 0 0,4 1-2 14,-1 9-4-13,7 3 1 445,18 8-2-445,7-3 2 0,25 2 1-1,16-7 0 0,21-3-3 0,4-9-2 0,21-13 0 0,15-2 3 0,16-9 5 0,23-3 1 0,12-5 3 0,6-1 0 0,24-2 1 0,3-2 0 0,12-4 1 0,1 1 1 0,-7-1 2 0,2 4 0 0,-5 4-2 0,-3 2-1 0,-11 4-4 0,-10 2 0 0,-23 9 1 0,-8-7 0 0,-16 9 1 0,-15 2-1 0,-13-1 1 0,-11-1 2 0,-15 4-1 0,-4 3 1 0,-23 7 0 0,-7 1-2 0,-21-3 0 0,-4 5 0 0,-3-8-1 0,-10 7 1 0,-14-4 0 0,-1 2 0 0,-9 1 0 0,-2-7-1 0,6 0-2 0,-1 0 1 0,-5-1-1 0,1 0 0 0,6 1 1 0,4-2-1 0,14-4 0 0,9-1-1 0,14-1-1 0,11 2-1 0,20-4-4 1,8-2-3-1,12-3-5 0,11 5 1 0,14-3 3 0,7-2 4 0,12 2 7 0,5 1 0 0,9 1 1 0,4-4 1 5,6-3 4 23,4 0-1-28,13 0 0 0,-4-3-1 0,13-1-2 13,1-2 1 0,-3-3 2-12,6-6-1 4,-6 1 0 434,4 2 1-439,-4-2 1 0,-2-2 1 0,-10 3-3 0,-14-1 0 1,-24 6 0-1,-12 0 1 0,-15 7 8 0,-4-1 0 0,-11 2 1 0,-7 5-1 0,-26 7-8 0,-13 1 0 0,-21 0-1 0,-6-2 0 0,-10 1 2 0,-6-1 1 0,-7-1 3 0,-4 1 0 0,-4-7 0 0,-6 3 0 0,4-4-1 0,-3-1-1 0,6-1 0 0,8-1 1 0,15-5 0 0,10-3-2 0,12 1-1 0,12-3-1 0,19 4-2 0,9 0-3 0,18 1-8 0,9 2-2 0,20-5-2 0,15-2 0 0,20-2 7 0,7-2 2 0,12-2 1 0,7 5 0 0,7-6 1 0,10 1 1 0,14 0 0 0,-5-8 1 0,10 1 0 0,-2-7 1 0,-16-3 2 0,0-3 1 0,-5 3 2 0,-5 1 1 0,-19-1 2 0,-16 1 1 0,-28 4 1 0,-21 1 1 0,-14 4 1 0,-7 5-2 0,-24 4-6 1,-14 5-5-1,-32-1-7 37,-15 7-1-36,-17 5-2-1,2 10-1 0,-8 3-3 0,-7 2-4 0,7 3-4 48,-8-4 0-47,18-2 4-1,11 2 3 0,19-13 5 0,26 0 1 0,17-3-1 30,16-3-3 380,19-3-4-410,11-5 0 0,30-3 6 0,4-8 7 0,28-5 14 0,2 2 6 0,4-8 7 0,7 3 1 0,1 0-3 0,-1 0-3 0,-6 5-6 0,-6 3-2 0,-24 11-5 0,-14 0-1 0,-14 11-2 0,-17 0-1 0,-12 7-7 0,-7 6-10 0,-27 12-25 0,-2 4-18 0,-20 5-50 0,-3 2-37 0,0 1-186 0,1 0 213 0</inkml:trace>
    </iact:actionData>
  </iact:action>
  <iact:action type="add" startTime="126240">
    <iact:property name="dataType"/>
    <iact:actionData xml:id="d17">
      <inkml:trace xmlns:inkml="http://www.w3.org/2003/InkML" xml:id="stk17" contextRef="#ctx0" brushRef="#br0">12627 14630 506 0,'-43'11'252'1,"9"-4"-72"-1,2 4-20 1,7-7-36-1,1 7-24 0,9-6-41 0,2 0-20 0,3-2-15 0,6-3 1 0,4 2 0 0,0-4 0 0,0-1 3 0,0 1 2 0,8 1 10 0,25-2 3 0,47-8-3 0,-30 7-6 0,13 0-13 0,7 1-5 0,13-2-3 0,8 2-2 0,12 1 2 0,10-3 1 0,7-2 5 0,-2 2 2 0,0-3 4 0,-3 0-2 0,0 6-1 0,-2-2-1 0,-15-3-4 4,-7 7 0 15,-18-1-3 420,-9 1-2-439,-5 1-4 0,-11 1-1 0,-10 3-2 0,-6-1-1 0,-17 0 5 0,-2 2 6 0,-13-4 26 0,-6-1 5 0,-13 1 1 0,-8 1-5 0,-14-2-23 0,-3-1-5 0,-13 0-3 0,-6 0 1 0,-9 0-3 0,-2-1 0 0,-16-1-5 0,-7 2 0 0,-12 0-2 0,-8-1-1 0,-1-1 2 0,8 1 1 0,-3-4 1 0,-5 3 1 0,6 1 0 0,-10 1 1 0,6 8-1 0,10-1-2 0,3 4-1 0,6-1-2 0,11 7-1 0,4-1 0 0,17 1 0 0,13 4-1 0,23-10-2 1,11 1-3-1,18-1-4 0,13-3-1 0,18 5 1 0,13-1 2 0,24-4 5 0,16 5 0 0,5-7 3 0,6 4 0 0,7-3 1 0,-6 6 1 0,13 1 1 0,4 0-2 0,-3 5 1 0,5-3 1 0,-3 0 1 0,-8-4 0 0,-11-2 2 0,-6 2 0 0,-18-7 0 0,0 8 1 0,-6-4 1 0,-20 1-1 0,-9 2 1 17,-27-9 0-8,1 5 4-9,-16 0 1 0,-6 9 0 13,-20 2-2-12,-16 5-4 439,-2 1-2-440,-28 0-1 0,-4-1-1 0,-5 4 0 0,-4-4 0 0,-2 3-1 0,-4-5-1 0,-3-2-1 0,2 1 1 0,-2-9-1 0,8 4 1 0,13-3-1 0,6-1 1 0,18-4-1 0,5 2 0 0,22-6-1 0,11 3-2 0,8-4-6 0,14 0-3 0,7-3-2 0,7 1 2 0,19-1 5 0,5-4 4 0,13 1 1 0,12-5 1 0,8 1 0 0,3 1-1 0,13 3 1 0,4 3 0 0,7 0 0 0,3 0 1 0,-6 2-1 1,-4-1 1-1,-6 4 0 0,-4 3 0 0,1-5 2 0,-5 2 1 0,-15-4 0 0,1-1 1 0,-20-1 2 0,-7-3-1 0,-11 3 2 0,-9-1 0 0,-8 2 1 0,-1 0 2 0,-15 0 2 0,-3 0 0 0,-14 0-2 0,-11 0-4 0,-6 7-4 0,-10-6 0 0,-17 2 0 0,-7 0 0 0,-9 2 1 0,-6 5 0 0,-2-2 0 0,1 3-1 0,-4-2-1 23,6-1 0-23,-1 0-1 0,4 0 0 0,10-7-1 23,5 4 0-22,22 1-1 2,6-3-1 1,19 2-2 22,8 1-3-26,12-4-8 0,7-2-1 14,17 0 1-14,9-2 3 400,20-2 8-400,13-1 3 0,20-9 1 1,10 3 0-1,10-10 1 0,8 2 0 0,-2 4 0 0,4-1 0 0,1 8 0 0,0 0 1 0,-8 8 0 0,-10 0 0 0,-15 8 2 0,-6-3-1 0,-9 3 1 0,0-1-1 0,-8 4 1 0,-3 1-2 0,-12 0 0 0,-8 1 1 0,-14-7-2 0,-10 2 1 0,-5-2 3 0,-1-3 1 0,-11-3 2 0,-3 5 1 0,7-5 0 0,-21 0-2 0,-65 6-1 0,31-4-1 0,-7-2-1 0,-8 1-2 0,-11 6 0 0,-8-7-1 0,-14 0 0 0,-9 1 0 0,-13 3-1 0,-3 3 1 0,-10 6 0 0,10 0 1 0,-11-7 0 0,1 3-1 0,4-6 0 0,1-1 0 0,22-2 1 0,5-5-1 0,19-6 1 0,4-3 0 0,14 0-1 0,13 5 0 0,18-7 0 0,5 3-2 1,22 7-3 39,7-5-5-39,8 6-4-1,11-3-1 0,16 4 1 0,8-1 2 0,20 5 4 7,12-2 0 31,19 2 3-37,6 0 2-1,14-8 0 0,4 0 1 0,10-6 2 10,8-1-1-10,-4-3 1 12,5 1 0-10,-15-2 1 448,-5-5 1-449,-5 6 1-1,-13-5 1 0,-7 3 4 0,-4 0 1 0,-20 4 0 0,-6 2-1 0,-22-2-2 0,-9 3 0 0,-15 1 3 0,-6 1 3 0,-14 4-1 0,-12-4 0 0,-17 0-8 0,-7-6-3 0,-12 3-2 0,-11-2-2 0,-20 0 1 0,-6 4 1 0,-21-7 0 1,-3 2 2-1,11 2-1 0,-18-4 0 0,-1 7-1 0,3-2 1 0,-12 6-1 0,20 0 1 0,24 6 1 0,9 1 0 0,25-1-3 0,15 2-2 0,13 0-9 0,18 0-7 0,22 0-4 0,14 0 2 0,21 0 8 0,11 0 8 0,29 0 7 0,-1-6 1 0,27-5 4 0,13-5 0 0,1 2 0 0,14-5 0 0,-6 3-2 0,-7 2-1 0,-6 2-2 0,-7 4-1 0,-20 5-73 0,-4-1-66 0,-21 4 87 0</inkml:trace>
    </iact:actionData>
  </iact:action>
  <iact:action type="add" startTime="138730">
    <iact:property name="dataType"/>
    <iact:actionData xml:id="d18">
      <inkml:trace xmlns:inkml="http://www.w3.org/2003/InkML" xml:id="stk18" contextRef="#ctx0" brushRef="#br1">14709 3777 425 0,'0'-6'150'481,"0"4"-125"-480,0-1-23-1,0 1 0 0,0 1 0 0,0-1 16 0,0 1 19 0,0-1 35 0,0 1 12 0,0-1 0 0,0 0-13 0,0 1-28 0,0-2-8 0,0 1-8 0,0 1-2 0,0-1 2 0,0 2 1 0,0-2 3 0,0 2 1 0,0 0 0 0,0 0 0 0,0 0-4 0,4 7-3 0,1 5-6 0,-2 1-3 0,-1-5 0 0,-1 4 0 1,-1-7-1-1,2 6-2 0,-1 2-5 0,1 1-3 0,3 3-4 0,9 40-1 0,-8-37 1 0,-1 2 0 0,3 4 0 0,-2 0 0 0,2 0 0 0,1 3-1 0,2 0 0 0,2 2 0 0,1-1 0 0,-1-3 0 0,-1 1 1 0,3-7 0 0,0-2 2 0,1-2-1 0,-2-3 2 0,0-4 0 0,-1-7 3 0,1-3 0 0,0-5 5 0,1-4 1 0,-1-4 4 0,-2-1 1 0,2-5 1 0,2 0 0 0,-2-3-1 0,4-5-1 0,-3 4 3 0,0-4 0 0,-1-3 2 0,0 5 0 0,3-4 4 0,2 1 0 0,2-2 4 0,-2-9-1 19,7-1-3-18,7-4-2-1,2 0-5 25,4-1 1-24,4-7 3-1,-5-8 2 7,6-8 1 8,0-6 0-15,2-5-5 662,1 1-1-662,13 4-3 0,3 1 1 0,0 9-1 0,-4 2-1 0,-11 4-5 0,-11 8-4 0,1-2-4 0,2 4-3 0,-14 7 0 0,1-1 0 0,-11 17-6 0,-8 0-9 0,-8 6-31 0,0 6-27 0,-10 5-103 0,-4 2-93 0,5 11 169 0</inkml:trace>
    </iact:actionData>
  </iact:action>
  <iact:action type="add" startTime="142658">
    <iact:property name="dataType"/>
    <iact:actionData xml:id="d19">
      <inkml:trace xmlns:inkml="http://www.w3.org/2003/InkML" xml:id="stk19" contextRef="#ctx0" brushRef="#br1">14620 5142 161 0,'8'-3'79'1,"-6"1"-19"-1,4-1-9 0,-1 2 14 0,-5-1 15 0,0 1 27 0,0-3 7 0,0 3-2 0,0 1-8 0,0 0-15 0,0 0-4 0,0 0-7 0,0 5-5 17,3 7-16-17,0 6-9 0,3 38-13 10,-4-37-3 435,4-3-3-444,-4 0 1-1,-1-1 2 0,-1-1 2 0,0-2 1 0,4 3-1 0,2-1-5 0,-5 4-5 0,3-1-7 0,-1-1-4 0,-3 1-5 0,1 2-2 0,1 1-2 0,1 4-1 0,-1-5-2 0,1 6 1 0,-2-3-2 0,1-3 0 0,3 2 0 0,-1-4 0 0,4 0 0 0,-1-1 0 0,4 1 0 0,0 4 0 0,0-5 0 0,3 1 0 0,3-6 0 0,2 3 1 0,1 0 1 0,4-1 2 0,-5-4 2 0,-3 1 3 0,1-7 2 0,-7 2 3 0,-1-1 2 0,-3-4 2 0,-1-1 4 0,-3-2 4 0,-2 1 8 0,0 0 1 0,0 1-5 0,0 1-5 0,7-25-14 0,20-45-2 0,-16 40-5 0,5-3-1 0,-2-11 2 0,7 5 3 0,2-11 5 0,9-7 4 0,7-8 1 0,-3-6-2 0,7-7-2 1,-1 4-2-1,-2-2-1 0,9 2 0 0,-9-1-1 0,-3 2 0 0,4 2-3 18,-7 0-2-18,-2 15-3 0,-1 2 0 25,-2 7-2-24,-3 4-1-1,-4 7-5 5,-1 0-7-1,-10 6-27 407,-2 5-20-409,-5 3-51-2,-1 5-32 0,-3 1-148 0,-2 0 186 0</inkml:trace>
    </iact:actionData>
  </iact:action>
  <iact:action type="add" startTime="145418">
    <iact:property name="dataType"/>
    <iact:actionData xml:id="d20">
      <inkml:trace xmlns:inkml="http://www.w3.org/2003/InkML" xml:id="stk20" contextRef="#ctx0" brushRef="#br1">14743 6533 585 0,'-5'0'203'355,"1"0"-186"-355,-1-2-9 0,0 0 0 0,-1-1 12 0,0-3 34 0,-2 1 22 0,1-1 33 0,1-4-3 0,-2 4-21 0,5 0-16 0,2 3-30 0,-1 1-12 0,0 2-16 0,1-1-6 0,-1-1-5 0,1 0 0 0,-1 1 3 0,1 1 2 0,1 0 9 0,0 0 4 0,4 14 4 0,1-1 0 1,1 4-6 0,23 41-1-1,-21-42 0 0,-1 1 3 0,1 1 4 0,2-1 1 0,-2 5-5 0,3 3-2 0,0-1-9 0,-3 2-2 0,3-2-2 0,-2 1-1 0,0-3 1 0,1 5 0 0,-2-8 1 0,0 1 2 0,-2 3 2 0,-3-8 2 0,5 6 2 0,-2-6-2 0,2-3-2 0,2 2-1 0,-4-5 1 0,0-4 2 0,2-2 8 0,-2-3 2 0,1-5 5 14,1-3 0-13,-2-3-3 15,2-1 0-15,0-6-3 7,4-2-2 3,2-2-2 4,2-3-1-15,3-8 2 449,-3-4 0-449,6-5 2 1,5-2 3-1,1-8 0 0,11-5 0 0,-7-9-2 0,6-5-2 0,7 0-4 0,-5 1-3 0,13 3-2 0,-7-3-2 0,-2-9-2 0,3 2 0 0,-4-2-2 0,2 2-1 0,-1 6-1 0,2 3 0 0,-2 8-5 0,-3-3-5 0,-5 10-19 0,-3 4-20 0,-14 7-61 0,-3 1-46 0,-3 6-141 0,-12 2-158 0,-9 0 293 0</inkml:trace>
    </iact:actionData>
  </iact:action>
  <iact:action type="add" startTime="147699">
    <iact:property name="dataType"/>
    <iact:actionData xml:id="d21">
      <inkml:trace xmlns:inkml="http://www.w3.org/2003/InkML" xml:id="stk21" contextRef="#ctx0" brushRef="#br1">14540 7786 532 0,'0'-2'212'1,"0"-1"-132"-1,2-3-34 1,1-8-9-1,0-1 7 0,0 9 17 0,-3-2 7 0,2 4 11 0,-2 4-8 0,0-4-13 0,0 3-3 1,3-2-9-1,-3 1-3 0,0-1-11 0,0 1-7 0,0 1-13 0,0-1-4 0,4 2-4 0,3 0-1 0,-7 0-2 0,5 2 0 0,-4 6-1 0,2 0 1 0,5 1 0 0,-5-1 1 0,2 1 0 0,-2 1 0 0,2 2 0 0,3 1 2 0,-2-4 5 0,3 4 5 0,40 44 5 0,-41-43 0 0,3 8-5 0,-1-2-4 0,1 2-5 0,3 2-2 0,-2-2-2 0,1-3-1 0,3 3 0 0,-5-1 0 0,5 4 0 0,-2-2 1 0,0 1 1 0,-2-5 2 11,3-2 6 8,-3 0 1-18,-1-1 1-1,3 0-1 2,-6 0-4 417,2-1-2-419,-4-2 1 0,0-5 3 0,-1-3 11 1,-2-2 4-1,2-3 7 0,-5 0-1 0,0-2-5 0,0 1-4 0,0-1-3 0,0-1-3 0,0 1-2 0,3-15-1 0,10-10 4 0,40-44 2 0,-39 38 7 0,4-3 2 0,1-5-1 0,1-1-2 0,5-6-7 0,2 0-1 0,0 5-2 0,0-7 0 0,-2 4 1 0,0-4 2 0,7-5-2 0,1-2-1 0,8-3-5 0,-8-6-3 0,4 3-4 0,3 0 0 0,-7-2-2 0,3 13 0 0,-11-3-4 0,0 3-2 0,-3 10-12 0,-1 6-9 0,-8 3-22 0,-4 3-14 0,-4 8-38 0,-2-4-29 0,0 8-103 0,2-1-108 0,3 1 219 0</inkml:trace>
    </iact:actionData>
  </iact:action>
  <iact:action type="add" startTime="149155">
    <iact:property name="dataType"/>
    <iact:actionData xml:id="d22">
      <inkml:trace xmlns:inkml="http://www.w3.org/2003/InkML" xml:id="stk22" contextRef="#ctx0" brushRef="#br1">15430 8535 384 0,'-2'5'206'294,"2"-2"-6"-294,-1 2-164 0,-1-5-55 0,0 0-15 0,1 0-1 0,-1 0 7 0,1-3 52 0,-10 1 37 0,-8-1 45 0,-38-10 7 0,40 12-16 0,-5-1-20 0,3 2-42 0,-3 0-13 0,-11 0-16 0,6 5-3 0,-9 3 0 0,-4-3 1 1,-2 6 5-1,-5-3 2 0,3-1 0 0,-4 1 0 0,7 2-2 0,-4-2-1 0,-7 4-2 0,0-1 1 0,-3 0 3 0,-7-4 1 0,-1-3 14 0,-3 1 2 0,-2-5-2 0,2 5-3 0,3-2-13 0,-3-5-5 0,5-7 3 0,1 3 11 0,2-20 13 0,-7 4 3 0,5-9 3 0,-1-1-8 0,-13 13-8 3,0 4-4 3,-8 15-6 4,0 3-4 403,5 11-4-413,1 2-2 0,5-4 0 0,-1-5 0 0,12 4 7 0,5-5 4 0,0-8 15 0,6 2 5 0,-1-12 2 0,-2-4-2 0,11 7-6 0,5-4-2 0,4 5-6 0,5 3-2 0,1 5-9 0,-4 5-3 0,-2 3-2 0,1 5 0 0,-4 1 3 0,5 0 3 0,0-5 3 0,-5 1 1 0,9-7-1 0,2 0-2 0,2-3-3 0,8-5-1 0,-5-2-2 0,5 0-2 0,0-2 0 0,1 4-1 0,7 3 0 0,-7-1 0 0,7 3 0 0,-2-3 0 0,-8 3-1 0,7 0 0 0,-1 0 1 0,2 0-1 0,5 0 0 1,-1 0-1-1,4 0-3 0,-4-3-1 0,4 3-2 0,0-2-2 0,0 1-2 0,0-1-2 0,0 2-9 0,4-1-12 0,3-1-50 0,3 1-40 0,7-1-144 0,-15 0-182 0,-2 1 292 0</inkml:trace>
    </iact:actionData>
  </iact:action>
  <iact:action type="add" startTime="150328">
    <iact:property name="dataType"/>
    <iact:actionData xml:id="d23">
      <inkml:trace xmlns:inkml="http://www.w3.org/2003/InkML" xml:id="stk23" contextRef="#ctx0" brushRef="#br1">12517 8326 159 0,'-2'0'39'1</inkml:trace>
    </iact:actionData>
  </iact:action>
  <iact:action type="add" startTime="150740">
    <iact:property name="dataType"/>
    <iact:actionData xml:id="d24">
      <inkml:trace xmlns:inkml="http://www.w3.org/2003/InkML" xml:id="stk24" contextRef="#ctx0" brushRef="#br1">12439 8376 561 0,'-66'46'322'0,"39"-48"-63"0,5-1-87 0,-3 2-103 0,-3-4-34 0,-4 5-29 0,-1 2-2 0,-4 4-2 0,-3 0-1 1,-4 8 4-1,-3 4 3 0,-5 10 2 0,3 5-1 1,5 6-2-1,-5-2-3 0,14 2-2 0,-1-4 2 0,-2-5 1 0,10-2 2 0,-5-9 3 0,8 1 4 0,8-4 5 0,-1-5 2 0,12 2-1 0,0-4-3 0,6-3-8 0,4 1-2 0,7 0-2 0,4 0 2 0,7 1 11 1,4-5 6-1,11-2 6 0,-1 1 2 0,8-2-5 0,-2 0-5 0,3 0-7 0,2 0-5 0,2-3-5 0,-5-5-1 0,-3 3-2 0,0 2 0 0,-10-3-1 0,1-1-1 0,-6 6-1 0,-4-4-7 0,-1 5-49 0,-4 0-49 0,-4 2-264 0,-7 2 243 0</inkml:trace>
    </iact:actionData>
  </iact:action>
  <iact:action type="add" startTime="153966">
    <iact:property name="dataType"/>
    <iact:actionData xml:id="d25">
      <inkml:trace xmlns:inkml="http://www.w3.org/2003/InkML" xml:id="stk25" contextRef="#ctx0" brushRef="#br1">14825 9505 360 0,'3'-1'167'118,"2"-1"-56"-118,0-6-78 0,4-4 4 0,-4-1 6 0,3 7 7 0,-5 1 31 0,0 2 11 0,-3 1 2 0,0 1-5 0,0-1-23 0,0 1-13 0,2-1-16 0,1 0-6 0,-2 1-11 0,2 1-4 0,2 1-9 0,1 3-1 12,1-1-1-2,-1 14 1-9,2 0 5 416,41 42 1-417,-40-42 7 0,4 2 3 0,1 0 2 0,0 1-2 0,7 5-8 0,-7-4-2 0,3 1-4 0,-3 3 1 0,0-3 2 0,1-1 0 0,-1-4 3 0,-5-6 1 0,4 0 2 0,-5-5-1 0,0-1 0 0,1-2 3 0,-1-6 10 0,8 1 6 0,-4-16 9 0,6-3 2 0,-1-21-3 1,8-10-1-1,11-13-3 0,8-12-4 0,15-16-7 0,-1-13-5 0,10-16-11 0,1-1-4 0,14 2-5 0,1-1-2 0,2 12 0 0,-5 1-1 0,-14 6-3 0,-2 8-9 0,-11 27-62 0,-12 13-58 0,-12 19-242 0,-8 6 237 0</inkml:trace>
    </iact:actionData>
  </iact:action>
  <iact:action type="add" startTime="155759">
    <iact:property name="dataType"/>
    <iact:actionData xml:id="d26">
      <inkml:trace xmlns:inkml="http://www.w3.org/2003/InkML" xml:id="stk26" contextRef="#ctx0" brushRef="#br1">14787 10691 372 0,'0'-2'199'2,"0"-1"-52"-2,0 2-48 1,0-1-51-1,0 0-16 0,0 2-8 0,0-1 3 0,0-1 14 0,0 1 6 0,0-1 13 0,0 1 3 0,0-1-7 0,0-1-5 0,0 1-17 0,0 1-9 0,0-1-6 0,0 2-3 0,0-1 1 0,0-1 2 0,0 0 3 0,0 1 1 0,0-1-6 0,0 1-2 7,0-2-5 2,0 1 0 378,0 2 5-387,0 0 2 0,0 0 5 0,0 0-2 0,0 0-5 0,0 0-3 0,2 11-4 0,-1-3 0 0,1 3 6 0,0 0 2 0,-1-2 8 0,1 1-1 0,1-2-3 0,-3 3-2 0,1 0-8 0,3 4-1 0,0 1-3 0,20 39-1 0,-18-42 0 0,4-1-1 0,-4 3 3 0,-1-1-1 0,4 5 4 0,-3-4 2 0,4 1 4 0,1 0 1 0,-5 0 0 1,1-1 0-1,-3-2-4 0,-1 1-2 0,2 2 0 0,-2-2 1 0,4 7 2 0,-3-1 2 0,4 4 1 0,0 2 1 0,1-2-3 0,1 6-1 0,3-10-3 0,-1 6-2 0,1-4 0 0,-2-8 0 0,0 0 1 0,-7-3 2 0,0-6 2 0,4 1 2 0,-8-4-3 0,3 4-1 0,-2-6-4 0,-1-2-2 0,0 2-3 0,0 0 1 18,0 0-1-17,0 0 1-1,0 0 1 21,0-1 0-21,0-2 0 14,0 1-1 372,0 0-1-386,0 1 1 0,0 1-2 0,0-2 1 0,8-7-2 0,0 3 0 0,5-5 0 0,5-2 0 0,36-44 0 0,-40 35 1 0,-4 3 1 0,1-4-1 0,1-1 2 0,-2-1-2 0,5 0 1 0,-4-5 0 0,7 0 6 0,9-2 5 0,-2-4 9 0,3-2 5 0,4-9 3 0,-1-2 0 0,5-7-3 0,2-4-2 0,1-6-7 0,1-8-4 0,4-5-7 0,0-3-3 0,6 2-2 0,2 4-2 0,2 12 0 0,-4 4-1 0,-13-2 0 0,-4 7-3 0,-10 0-22 0,-4 3-23 0,-2 11-57 0,-6 2-31 1,-7 4-65-1,5 4-57 0,-3-1 171 0</inkml:trace>
    </iact:actionData>
  </iact:action>
  <iact:action type="add" startTime="160708">
    <iact:property name="dataType"/>
    <iact:actionData xml:id="d27">
      <inkml:trace xmlns:inkml="http://www.w3.org/2003/InkML" xml:id="stk27" contextRef="#ctx0" brushRef="#br1">14179 13328 68 0,'0'0'39'2,"0"0"-2"-2,0 0-19 0,0 0-4 0,0-1 8 0,0-2 8 0,0 1 30 0,0 0 16 0,0 1 21 0,0 1 3 0,0-2-12 0,0 1-7 0,0-1-9 0,0 0-6 0,0 1-16 0,0-2-8 0,0 1-8 0,0-3 0 0,2-6-1 0,-2 4 3 0,-2-6 0 7,1-3-3 10,-2 5-7-16,-19-45-5 9,3 46-4 354,-2 2 1-364,-9 3 6 0,0 5 1 0,-12 2 0 0,1 4 2 0,-9 7 4 0,1-7 5 0,-11 8 8 0,-3-3 4 0,-5-7-1 0,-3 8-4 0,4-10-12 0,2-2-8 0,-1-7-10 0,-2 0 0 0,1-6 2 0,2 0 0 0,-1-4 5 0,3-3 0 0,0 10 9 0,-2 2 3 0,12 8 1 0,1 0-2 0,8 7-12 0,4 0-6 0,1 9-9 0,1 2-3 1,4 2-1-1,2 4 0 0,8-4 0 1,-2-6 1-1,7-1 2 0,1-5 1 0,7-5 3 0,8 2 1 0,2-5-3 0,1 0-1 0,0 0-4 0,0-4-2 0,0 3-2 0,0-1 0 0,3 1 0 0,27-4 1 0,44-9-2 0,-41 9 0 0,12-3 0 0,3 2 1 0,5-8 1 0,4-5 0 0,11 0 2 14,4 0-1-14,5-1 0 12,0 1 1 353,-1 0 1-365,-7 3 0 0,-9 10-1 0,-6 1 1 0,-12 8 0 0,-1 5-1 0,-8 11 1 0,-1 6-1 0,-7 11 0 0,-6-6 0 0,-8 2 1 0,-6-7 2 0,-7-1 1 0,-4-7 0 0,-7-1 0 0,-1 1 0 0,-7-1 1 0,1-4 0 0,-5 1 1 0,-4-2-1 0,-2-3 1 0,-5 0 0 0,-7-4 1 1,-1 0 1-1,-11-3 2 0,3 1-1 0,-9-2 0 0,-10 3 1 0,-3-2 0 0,-7 4-2 0,1-2-2 0,3 8-1 0,0-1-4 0,3 7 0 0,3 7 0 0,2-2-1 0,1-2 1 0,3 7 0 0,6-8 0 0,5 0 0 0,16 0 0 0,5-8 0 0,14 3-3 0,5-3-1 0,12-5-6 0,4 4 1 0,12-1 0 0,-1-6 2 0,12 2 7 14,5-3 0-14,12 2 1 18,9-4 0-18,4 7 1 10,11 2-1-9,8-1-1 380,3 6 0-381,8-1 0 0,-3-1 0 0,-2-4 0 0,1-2 0 0,4-1 0 0,-13-2 0 0,-4 0 0 0,-3 5 1 0,-12-1 0 0,1 4 2 0,-12 3 1 0,-7 3 0 0,-15 7 2 0,2 2 1 0,-14 0 3 0,-6 2-1 0,-5 0 1 0,-10-2-1 0,-9 3-1 0,-5-2 0 0,-12-2 0 0,-8-4 1 0,-2-4 2 0,-3-3 3 0,-8-3 8 0,2-4 6 0,-10 2 9 0,-1-4 2 0,3 3-2 0,3 0-6 0,6 0-12 0,3 1-7 0,12 0-8 0,2-2-3 0,15 4-1 0,0-7-3 0,11 1-3 0,4 3-3 0,7-3-6 0,-1 4-3 0,-1 1-3 0,0 2 0 0,-3-1 2 0,7 2 3 0,5 6 1 0,7 0 1 0,8 3 1 0,8 0 2 0,8-2 3 18,6 1 2-18,11-2 2 0,4-4 1 21,6-10 3-20,7 1 0-1,11-12 3 13,-7 0 1 351,2-2 4-364,6-3 2 0,-4 0 2 0,8-3 1 0,-6-4-5 0,-12 3 0 0,-5 8-3 0,-6-4-1 0,-7 8 1 0,-2 2 0 0,-18-7 4 0,-4 6 2 0,-14 4 7 0,-11-2 3 0,2 1 3 0,-2 4-1 0,-2-5-4 0,0 0-4 0,-4 0-6 0,-24-2-3 0,-45-7-3 0,31-2-2 0,-2-2-1 0,-8-9 0 0,4 11-1 0,-7-4-1 0,-1-1-1 0,3 3 1 0,-7-1-1 0,0-2 1 0,-1 8 0 1,-8-1 0-1,5 4-3 0,3 2-4 0,1 3-5 0,9 3 0 0,7-1 4 0,5-1 2 0,13-1 4 0,4-1-1 0,16-4-8 0,8-3-4 0,5-4-2 0,7-3 0 0,7-8 7 0,5 4 3 0,3-3 4 0,1 0 1 0,2 9 1 25,-2-7 1-24,9 9 1-1,-1 0 0 0,11-3 0 29,3 4-1-28,4-2 1-1,-7-3 1 0,0-2 0 18,-4-2 0-18,4 0 0 6,0-3 0 365,-9-1 2-371,-3-3-1 0,-12 4 1 0,0 2 1 0,-11 3 0 0,-4 4 1 0,-8 0 3 1,-5-1 0-1,-10 9-1 0,-6-1-1 0,-15 0-2 0,-7 1 0 0,-10 4 4 0,-4 2 4 0,-11 4 10 0,-7 7 5 0,-7 4 11 0,-5-2 1 0,4 5-7 0,9 0-7 0,12-2-15 0,9-2-7 0,18-4-6 0,10-7-8 0,11-2-31 0,12-4-13 0,12-5-6 0,10-11 6 0,20-15 15 0,8-6-6 0,20-16-66 0,3-8-74 0,12-10 115 0</inkml:trace>
    </iact:actionData>
  </iact:action>
  <iact:action type="add" startTime="164626">
    <iact:property name="dataType"/>
    <iact:actionData xml:id="d28">
      <inkml:trace xmlns:inkml="http://www.w3.org/2003/InkML" xml:id="stk28" contextRef="#ctx0" brushRef="#br1">14094 16145 294 0,'0'5'125'194,"2"-7"-56"-194,1-2-44 0,-3 2-25 0,0 0-9 0,0 2-7 0,0-1 4 0,0-1 39 0,0 1 25 0,0-1 31 0,-1 0 8 0,-1 1-11 0,0-2-12 0,1 1-27 0,-1 1-12 0,-1-1-14 0,-8-3 1 0,0-1 11 0,-2 1 10 0,-2 2 19 0,-36-8 6 0,28 11 2 0,2 0-6 0,-4-3-18 0,-2 3-10 0,-3-5-16 0,7-1-5 0,-14 1-7 1,-3-1-1 3,-8-4 7 12,-13 3 12-16,4-4 23 380,-4-4 13-380,1 8 15 0,0-4-1 0,-8 6-3 0,-1-1 2 0,0 1-1 0,-8 5-3 0,6-3-12 0,5-1-11 0,7 1-21 0,11-5-5 0,8 2-9 0,4-3-4 0,6 1-3 0,5 0 0 0,6 5 0 0,3-3 0 0,7 6-1 0,1-5-3 0,8 5-8 0,1 1-3 0,-1-1-2 0,0 0 2 0,10 7 5 0,17 5 3 0,51 28 0 0,-33-28 1 0,16-5 0 0,2-7 1 0,13-8 2 0,4-3 1 0,0-5 1 0,8-1 1 0,-7-2 0 0,-3 3 0 0,0 5 1 0,-1 6 0 0,1 8 0 0,-5 10 0 0,-18 1 3 1,-1 2 1-1,-21 0 4 0,-2-4 1 0,-7 1 0 0,-12-2 1 0,-4-5 4 0,-6 4 2 0,-5-4 6 0,-7 2 2 0,-4 0 2 14,-11 1 0-14,-4-1-1 384,1 1 2-384,-8-1-3 1,-2-5-3-1,-4 7-5 0,-9-5-4 0,-7 1-4 0,1 0-3 0,-9-4-2 0,0-1-3 0,-6 1-1 0,-7 1 0 0,3-3 0 0,1 6 0 0,-1-4 0 0,4-1 0 0,4 3-3 0,5 2 0 0,8-5-2 0,3-1-1 0,0 2 0 0,3-8 2 0,5 3 2 0,3-1 0 0,6 0 1 0,-1-4 1 0,5 5 0 0,1-2 0 0,6 3 0 0,8 2 0 0,-6 4-1 0,5 0-1 0,1 4-1 0,-1-2-3 0,11 1-4 0,4 4-4 0,4 3-5 0,9 2 0 0,11 6 3 0,1-5 2 0,10-1 6 0,5-4 2 0,11-8 4 0,11 3 1 0,14-5 0 0,3-2 1 0,-1-8-1 0,-1 0 0 0,7-3 1 0,0 5 0 0,-6 1 0 0,-2 5 0 0,-11 0 1 40,-8 3 0-40,-8 1 1 0,-8-1 0 0,-15 1 1 1,-5 6 2 0,-10-1 4 11,-6 2 2 12,-7-1 3-23,-7-1 0-1,-13 1-3 10,-6 4-2-10,-12 2-3 366,-12-2-2-365,0 8-1-1,-2-2 0 0,-10 2 0 0,-2 5 1 0,-9-3 0 0,-5 4 1 0,3-6-2 0,4 3-1 0,5-6-2 0,3-2-1 0,8-2-6 0,4-1-3 0,6 2-7 0,-1 1-4 0,9 3 1 0,0-1 2 1,11 6 5-1,11-3 3 0,7 1 1 0,9 0-2 0,9-1-1 0,6 0 0 0,15 3 2 0,6-3 3 0,8-7 3 0,-20-11 1 0,-1 4 3 0,70 10 0 0,12-14 0 0,7 3 2 0,-29-17 0 0,4-6 0 0,5 1 1 0,0-3 0 0,-1 3 3 0,-2-1 2 0,-13 0 2 0,-5 5 2 0,-10-2 0 0,-9 2-1 0,-8 8 0 0,-8 0 1 0,-10 3-1 0,-2 2 0 0,-12-1-3 0,-2 2 2 0,-7-1 1 0,-2 1 1 31,0-3-1-30,1 0-2-1,-1 0-4 0,-14 5-2 16,-6 1-1-16,-42 15 0 0,34-17 1 26,0 3 0-26,-6-6 2 0,-4 2 0 7,1-3 1 375,-3 0-1-382,-6 0-2 0,11-3-2 0,-12 3-2 0,0 0-3 0,5 2-1 0,-2 1 0 0,18 3-3 0,6 1-3 0,12 2-5 0,2-6-4 0,7 3-10 0,1 4-3 0,14-5 0 0,6 9 2 0,17-3 12 0,10-3 6 0,3-4 10 0,9 0 2 0,4-8 2 0,3 0 3 0,8-1 3 0,1-9 2 0,-2 0-1 0,-1-1 1 0,1 1-2 0,4 8-1 0,-10 0-1 0,-8-2-1 0,-9 3 3 0,-10-3 0 0,-7 4 3 0,-4-3 0 0,-5 4-4 1,-3-2-1-1,-7 2-3 0,-2 3-1 0,-7 2-1 0,-2-2 0 0,-3 0 1 0,-1 0 0 0,-1 0-3 0,1 0-1 0,1-2-5 0,-4 2-2 0,3-1-5 0,-1-1-4 0,-3-11-16 0,-1-9-20 0,-6-44-67 0,15 36-65 25,5-6 116-24</inkml:trace>
    </iact:actionData>
  </iact:action>
  <iact:action type="add" startTime="172670">
    <iact:property name="dataType"/>
    <iact:actionData xml:id="d29">
      <inkml:trace xmlns:inkml="http://www.w3.org/2003/InkML" xml:id="stk29" contextRef="#ctx0" brushRef="#br0">19412 11440 70 0,'-3'0'79'184,"1"0"39"-184,1 0 3 0,-1 0-24 0,1-1-15 0,-1-1-22 0,-1 1-4 0,1-3 4 0,1 3 3 0,-1-1 3 0,1 1-2 0,-1 1-9 0,-4 0-3 0,4 0-13 0,1 0-7 0,-1-2-11 0,-1 2-4 0,1 0-2 0,1 0 3 0,-1 0 1 0,1 0 1 0,-1 0-7 0,0 0-3 0,1 0-3 0,-1 0 0 0,1 0 0 0,-1 0 2 4,1 0-1 11,-1 0 1 398,0 0 8-412,1 0 5-1,-1 2 14 0,-2 9 5 0,-4 5 1 0,3-1-3 0,-14 42-8 0,13-40-3 0,1 2-9 0,-8 3-4 0,9 0-7 0,-4 0-1 0,8-4-2 0,0-7 1 0,1-2 0 0,4 30 0 0,-5-2 1 0,2 5 2 0,-4-13 4 0,5 2 3 0,-1 7-1 0,-2-4-2 0,3 3-2 0,-6-1-2 0,3 0 0 0,0 7 2 0,-2-7 2 0,-2 0 1 0,-11-3 1 0,8 0 0 0,3 0-3 0,-5 2-1 0,7 0-2 0,-5-2-3 0,-3 1-3 1,5 4-1-1,1 0-1 0,-1 0-1 0,5 3 0 0,0-2 0 0,1-4 1 0,1 2-1 0,3 1 0 0,3-5 0 0,0 0 0 0,3 0 0 0,1 0-1 0,1 2 1 0,-1 1 0 0,-1 4 0 0,2 4 1 0,-7 1 0 0,7 9 0 0,-2-2-1 0,-5-2 0 0,4 2 0 7,2-3 1 5,-4-3-1-11,2-5 0 22,1 1 0-23,-5-6 0 7,6 1 0 345,3 0 1-352,-3 1-1 0,-2 1 1 0,-1 6-1 0,-1 0 1 0,1 4-1 0,-1 5 0 0,-1-2 0 0,-1 1 0 0,0 4-1 0,-4-10 0 0,4 7 1 0,-1-9 0 0,3 4 0 0,3-2 0 0,-2-3 0 0,1-6 0 0,-1 0 1 0,-1 3 0 0,0 4 1 0,-5-2 3 0,0 4 3 0,-1-1 9 0,-2-2 2 0,-2 2 3 0,1 1-1 0,-4-5-6 0,3-1-2 0,2 2-5 0,-3-2 0 0,3 3-4 0,-2-6 0 0,1-1-2 0,-2 3-1 0,0-6-1 0,-1 6 0 0,3-2 0 0,1 3 1 0,0-2-1 0,1 3 0 0,-1-2 0 0,-1-1 0 0,-1 4 0 0,1-1-1 0,1 2 0 0,3 2 0 1,3 0 0 14,0-4 0-15,1 2-1 1,-1-9 1 15,-1 1-1-15,0-1 1 11,-1-4 0 336,1 9 1-348,1-7 0 0,-3-2 0 0,1-3 0 0,2 2 0 0,-6-3 0 0,0-3 0 0,0 1 0 0,0 0 0 0,0 2 1 0,-3-2 0 0,3-1 0 0,0 1 0 0,-2-2 0 0,2 1 0 0,-3-7 1 0,1 7-1 0,1-2 0 0,-2-1 0 0,-2 12 0 0,-1-7 0 0,-2 6 0 0,-5 3 0 0,1-1 0 0,-1 2 0 0,2 2-1 0,2 5 1 0,1-6-1 0,-2-2 1 0,2 0-1 0,2-4 0 0,1 1 0 0,5-2 0 0,-1-2 0 0,-1-1 0 0,2 0 0 0,-1-4 1 0,-3 7-1 0,1-5 0 0,-1 8 1 0,-1 2 0 0,0-5 0 0,0 6 1 1,2-8 0-1,0 4-1 0,-2-2 0 0,1-5-1 16,-3-3 1-15,4-3-1-1,3-3 0 20,-3-4 0-19,0-2 1 6,0 2-1-6,-4-8 1 338,4 7 0-337,3-8 1-2,0 1 0 0,0-4 1 0,0 0 0 0,-1 0 3 0,-1 0 1 0,2 0 6 0,0 0 5 0,0 0 4 0,-1 0 1 0,-1 0-2 0,0 0 0 0,1 0-4 0,-1 5-1 0,1-5-3 0,-1 2-1 0,2-1-2 0,-3-1-1 0,1 3-2 0,1-1-2 0,-1-2-1 0,1 2 1 0,-1-2 0 0,1 0 1 0,-1 0-2 0,0 1-2 0,1-1-2 0,-1 0-2 0,2 0 0 0,0 0 0 0,0 0 0 0,19 8 1 0,3-6 0 0,43-7 1 0,-34-8-1 0,1 1 0 0,4-4 1 0,-1 3 0 0,2 2 0 0,0 0 0 0,5-1 0 0,5 1 0 0,8-2 0 0,1-1 0 26,-1-2 1-25,5 2 1-1,-4-3 0 17,6 2 0-17,2 0 0 0,-7 2 0 16,6 4 2-15,-3-7 0 12,6 16 2-13,-2-6 1 326,4 4-1-325,-25 5-1-1,1 0 0 0,27-1-2 0,14 7 0 0,-14-1-1 0,-10-3 0 0,3 0 1 0,3-4 0 0,-3-2 0 0,10-4 0 0,0 2 1 0,2 1 1 0,-4 2 2 0,-1-4 0 0,-2 4-1 0,-2-2-1 0,3 0-1 0,3 4-2 0,6 0 2 0,1 1-1 0,5-2 3 0,0-1 0 0,-3 0-2 0,0 0 1 0,-2-3-2 0,5-6-1 0,6 4 4 0,2 0 3 0,-8-6 0 0,0 10 3 0,-4-6-1 0,-6 9 0 0,10 3 2 1,-4 1-1-1,7 7 0 0,-2-2-3 0,3 1-1 0,-4-4-2 0,-5-5 0 0,7-3 1 0,-2 0 1 0,4-3 2 12,3 0 0-12,-1-2-1 6,0-1 0 357,-2 0-1-362,0-5 0-1,-5 4-2 0,-1 4 0 0,4 3 1 0,3 3 0 0,-2 0 3 0,1-3 1 0,-2 0 2 0,0 0 0 0,1 0-2 0,-3-1-2 0,-2-1-3 0,1-1-1 0,-5-3-2 0,-4 6 0 0,-2-2 1 0,-3 2 0 0,0 2 0 0,-6 6-1 1,-4-2-1-1,-2 7-1 0,-6-6-1 0,2 1 1 0,-12-3-1 0,1-3 1 0,-8 1 0 0,-5 5-1 0,-7-7 1 0,-7 2 0 0,-7-3 1 0,-4 0 0 0,-5 2 1 0,0-2 0 0,0 0 0 0,0 0 1 0,0 0-2 0,0 0 1 0,0 0-3 0,0 0 1 0,0 0-1 0,0 0 0 0,0 0 0 0,0 0 0 0,0 0 0 0,0 0 0 0,0 0 0 0,0 0 1 0,0 0-1 8,0-2 2 6,0 2-1 312,0-1 0-326,0-1-1 0,0 1 0 0,0-1-1 0,0 0-1 0,0 1 0 0,0-7 0 0,0-5 0 0,0 6 1 0,0-4-1 0,0 4 0 0,0-1-2 0,0 4 0 0,2-3-2 0,1-4-1 0,-2 2 0 0,1 1 0 0,-1-5 1 0,1 9 1 0,0-6 3 0,1-2 0 0,0-1 2 0,0-3 0 0,11-44 0 0,-6 42 0 0,-2-8-1 0,1 1 0 0,2-8 0 0,-9 5 1 0,0-1 2 0,-1 0 2 1,1-3 6-1,0 1 2 0,-2-6 6 0,0-5 3 0,1-7-3 0,-2-6-2 0,1-10-7 0,1-2-4 0,-4-7-3 0,-3-2 0 0,3 2 0 0,1 2 1 0,-4 1 1 28,5-2 1-28,-2-1 3 1,-3 0 2-1,3-4-1 40,0-3-1-40,-2-1-3 0,2-4-1 0,-1-7-2 0,4 0 0 0,2-12 1 410,-13 4 3-410,2 0 3 0,0-1 0 0,0 2 0 0,0 0-3 0,3-3-5 0,-4-1-1 0,-1-1-1 0,1 3-2 0,4 2 1 0,-2 3 1 0,1 7 1 0,-1 0 1 0,-1 12 1 0,4-1 2 0,0 0 2 0,3 2-2 0,4-10-1 0,0 1-1 0,4 1-2 0,-1 0 0 0,2 11 0 0,-2 3 0 0,0 0 4 0,-1 8 1 0,1-3 5 0,-3 1 1 0,0 2-3 0,0 2-3 0,0-7-5 0,0-1-1 0,-3-2-1 0,3-1 0 1,3-1 1-1,-3 2 0 0,2 4 1 0,2 4-1 0,0 3 0 0,0 0 1 0,4 6-1 0,0-5 1 0,0 0 0 0,-3 0 0 0,1-3 0 0,-3 5 0 0,3 2 0 0,2-1-1 0,-5 4 0 0,2-3-1 0,-2 1 0 0,-1-1-2 0,3 5 1 0,-4-1-1 0,1 9 0 18,7 2 0-17,-6 7 0-1,2 10 0 17,-2 4 0-15,-3 3 0-2,-1 5-1 401,1 6 1-401,0-3 0 0,-2 4 0 0,4 0 2 0,-2 3 1 0,-2-1 1 0,0 1-1 0,1-2-2 0,-1 1-1 0,2 0-3 0,-3 1 0 0,2 1 1 0,-4 0 2 0,-8 1 3 0,2 1 0 1,-4 3 1-1,-41 9 1 0,44-6-1 0,-7-3 1 0,-2 1-1 0,1 3 0 0,-10-1-1 0,2 3 0 0,-2 3 1 0,-3 1 0 0,1-3 0 0,1-2 1 0,-4 2 0 0,-1 4-1 0,-2-2 1 0,-1 0 0 0,1-6-1 0,6 2 0 0,3-4 1 0,-1 2 0 0,-3-2-1 0,-4 3 0 0,-2-2 1 0,-2-1-1 0,0 4 0 0,0-6 0 0,5 3 0 0,0-1 0 0,1 2 0 0,2 3 0 1,-5 1 0-1,-3-5 0 0,2 0 0 0,-4 0 0 0,2 1 0 0,4 3 0 0,2 0 0 0,-1-5-1 0,1 8 1 30,-4-9 0-29,-7 4 0-1,0-7 1 0,1 3 0 391,-4-5 1-391,8 3-1 0,-3 2-1 0,-3-4 1 0,-1 2-1 0,-5 0 0 0,1 2 0 0,3 1-1 0,2-1 1 1,-2 1 0-1,-3 1-1 0,-6-6 1 0,-4 7 0 0,4-5 0 0,0-1 2 0,3-1-1 0,0 1 0 0,-2 0-1 0,2 1 0 0,3-2 0 0,1 3 0 0,-2-4 0 0,3 1 0 0,-7 2 0 0,-1-3 0 0,-1 3 0 0,1 2 0 0,0 1 0 0,1 1 0 0,-1-3 0 0,0 1 0 0,1-3 0 0,3-1 0 0,10 1 0 0,-8-2 0 0,-3-2 0 0,0 2 0 0,-10-1 1 0,14 1 0 0,0 0 0 0,1-2-1 0,-2 1 0 0,-5-3 0 0,7 4 0 0,-5 0 0 0,9 0 0 0,7-1 0 0,-9 1 0 0,3-3 0 0,-6 3 0 0,-4 0 0 0,9 0-1 18,1 0 1-17,-2 0-2 9,6 4 1-10,-3 3-1 341,1-3 0-340,0 1 1-1,1 1 0 0,7-2 1 0,1-1 0 0,1 1-1 0,6 3 0 0,-3-2 0 0,3-2 0 0,0-2 1 0,-4 2 0 0,3-3 1 0,-1-3 0 0,7 2-1 0,-6-2 1 0,7 1 0 0,-1-4 0 0,2-1 0 0,4 3 0 0,-3-3-1 0,2-1 1 0,-4 2-1 0,-1 1 0 0,-1 4 0 0,-4 1-1 0,-3 0 1 0,0-2 0 0,-1 2 0 0,1-1 0 0,-5-1 0 0,0 1 1 0,2-3 0 0,-3-2 0 0,1 3 0 0,6 1-1 0,-11 1-1 0,4 1 0 0,-3-2 0 0,-5-2 1 0,3 4 0 0,1 0 0 0,2 0-1 0,1 3 1 0,0 1 0 0,1-4 0 0,5 4 0 19,-2 0 0-18,1-4 0 341,-3 3 1-342,6-3-1 0,-1 0-1 0,4 0 0 0,4 0 1 0,4 2-1 0,3 0 0 0,-5-1 1 0,1 1-1 0,-8 1 0 0,-3 2 1 0,8-2 0 0,0-3 2 0,5 0 0 0,1 1 0 0,-1-1 0 0,-1-1-1 0,3 1-1 0,-1-2 0 0,3 2-3 0,-2 2-1 0,0 2 0 0,0 4 1 0,-3 2 3 0,1-2 1 0,-2-2 1 0,0-1-2 0,5 4-13 0,-2-3-3 0,-1 13-1 0,-2 8 2 0,-4-3 10 0,-4 4 4 0,0-3 2 0,8-9 2 0,11-8 0 0,-3-2-2 0,-22 22 1 0,3-7-1 0,10-7-1 0,15-14 0 0,0-3-6 0,2-3-9 0,2 4-37 0,1-1-28 0,0 1-78 41,0-1-49-41,-2-13-229 1,0-2 278-1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9DF4D-CD40-4CC6-84FF-35B2761F2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579C6-70BC-4B72-80F3-F717A9745A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CBDE2-7873-4A54-8B9E-0B6DB9740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240-AD61-4E83-ACDB-A13D75CC0B1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F5D5C-F186-4484-B23F-A7912BD27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C66F1-FFBF-4EB8-80D2-FE93707A0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DB40-14A0-439E-B93F-B9E112BA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49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C36E-E94D-4F00-8CE1-0ECC1441E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64190-B124-40E0-B841-9B928D57B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E843D-BEFC-42B9-88FD-78169E97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240-AD61-4E83-ACDB-A13D75CC0B1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17D22-BF79-4FDD-AAFF-E0CCFEB7B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5F64D-8A97-4CD9-9F81-2013C3A3B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DB40-14A0-439E-B93F-B9E112BA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12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1CFAF1-DCD5-4775-8442-EDED188BD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7B1809-4C6C-4CF8-A311-9DA81A6F1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8570E-DC29-498E-B1D7-02881C391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240-AD61-4E83-ACDB-A13D75CC0B1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4F248-3279-43AA-9B06-959598C82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93604-8A76-40EA-BC83-112B7222B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DB40-14A0-439E-B93F-B9E112BA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4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E595B-7F4D-48E7-B3FE-6E23740E4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BE661-CF4B-443E-B3BB-BF11AA506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328D0-EEEA-4E71-A5B0-CEE39D45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240-AD61-4E83-ACDB-A13D75CC0B1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10558-B0CD-45AE-9E58-87F02A789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194B8-DF18-45A4-B9A1-85C8F133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DB40-14A0-439E-B93F-B9E112BA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EC06E-4AF4-47EA-B21D-2EE05EEBA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C7DB3-5E98-4D84-B693-7C12BA2E8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B405E-C738-4A27-9254-BECD4A916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240-AD61-4E83-ACDB-A13D75CC0B1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311F9-08EE-4FBB-9302-58028B34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6CF5B-E1A7-47AB-981F-DB633F014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DB40-14A0-439E-B93F-B9E112BA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5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596D-CFD4-45E6-BECF-246AE1331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BD81A-C874-4A1A-A959-576F18F9F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FD39B-1390-4EEA-BC71-BF17C02A1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C5F1E-76DC-4FEF-9B76-E7A64C55E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240-AD61-4E83-ACDB-A13D75CC0B1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14BED-14B0-4034-8703-3323350B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D8EC8-70EF-49F9-8C5C-253AD001F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DB40-14A0-439E-B93F-B9E112BA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2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FAD10-4CC1-4D35-8335-305D6921A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39C35-C0A6-433B-9D69-6FA45E28A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2B6C9C-CFF6-4763-8784-38DA7D693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85AC79-62FA-44C3-8948-EDF30D1531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3834ED-D74A-4F48-A1D7-D0479E3E79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B9D53C-0C72-445B-AEDE-EA0A0B4E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240-AD61-4E83-ACDB-A13D75CC0B1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636D4C-1D02-41B8-B3B4-92F319B6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AD04B9-D564-47E9-B220-C64A0CC9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DB40-14A0-439E-B93F-B9E112BA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0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81907-FAA9-466D-B285-103B100EE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DF8270-A6D3-4EE3-A07A-3ADFD7561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240-AD61-4E83-ACDB-A13D75CC0B1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314BA-BF7C-49C6-9EC8-EAF500154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C958F-8D16-41FD-86FB-24CB871FD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DB40-14A0-439E-B93F-B9E112BA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4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F84B18-C19E-4E49-A040-6419B086F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240-AD61-4E83-ACDB-A13D75CC0B1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B0D5B5-6F43-44ED-A84B-A3423FDB0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586CA-501C-4661-B4D6-1F0553EAA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DB40-14A0-439E-B93F-B9E112BA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8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8DF99-AA36-43AE-9AF2-D66F8F1B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82FA5-B838-4991-A446-00E711341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46CE8-AA93-43C5-B53D-DFB60028E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C466E-956A-4949-91B0-6AA710B15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240-AD61-4E83-ACDB-A13D75CC0B1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45F78-01D6-4E32-926F-AC1293AAF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9331A-1882-4F67-BD96-49B760F11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DB40-14A0-439E-B93F-B9E112BA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3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72F3-9519-4970-A811-D129D5A75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12456A-DE62-4211-BFA5-35FE241D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750185-0020-4E7A-ADCC-8531AB8B0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C905E-3202-4327-A3CB-3F2EABD86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240-AD61-4E83-ACDB-A13D75CC0B1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1083E-242E-408C-9FFA-19C495827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36044-3B6F-4599-840B-94E701356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DB40-14A0-439E-B93F-B9E112BA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5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F38A2D-AD10-42B2-B8F5-1BE127B67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03A5A-2A25-4B74-B463-9274648E9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2CB1B-A49F-4AF5-944D-C32821F7B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87240-AD61-4E83-ACDB-A13D75CC0B1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B6BB6-8044-45B3-98CB-2DE36D99F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CB975-318C-4CFD-BE57-ACF500E6E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BDB40-14A0-439E-B93F-B9E112BA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8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customXml" Target="../ink/ink1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11/relationships/inkAction" Target="../ink/inkAction1.xml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2AFFAAB-D308-409E-8A90-EEF798356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136" y="0"/>
            <a:ext cx="6024966" cy="6666614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AEEA8C-97CB-479B-B60B-50DA29048E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82774"/>
              </p:ext>
            </p:extLst>
          </p:nvPr>
        </p:nvGraphicFramePr>
        <p:xfrm>
          <a:off x="134871" y="861239"/>
          <a:ext cx="3225017" cy="5305645"/>
        </p:xfrm>
        <a:graphic>
          <a:graphicData uri="http://schemas.openxmlformats.org/drawingml/2006/table">
            <a:tbl>
              <a:tblPr firstRow="1" firstCol="1" bandRow="1"/>
              <a:tblGrid>
                <a:gridCol w="1158149">
                  <a:extLst>
                    <a:ext uri="{9D8B030D-6E8A-4147-A177-3AD203B41FA5}">
                      <a16:colId xmlns:a16="http://schemas.microsoft.com/office/drawing/2014/main" val="2182260688"/>
                    </a:ext>
                  </a:extLst>
                </a:gridCol>
                <a:gridCol w="2066868">
                  <a:extLst>
                    <a:ext uri="{9D8B030D-6E8A-4147-A177-3AD203B41FA5}">
                      <a16:colId xmlns:a16="http://schemas.microsoft.com/office/drawing/2014/main" val="1589511709"/>
                    </a:ext>
                  </a:extLst>
                </a:gridCol>
              </a:tblGrid>
              <a:tr h="3691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474732"/>
                  </a:ext>
                </a:extLst>
              </a:tr>
              <a:tr h="4389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7:30 – 8:20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695176"/>
                  </a:ext>
                </a:extLst>
              </a:tr>
              <a:tr h="4359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8:23 – 9:13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688255"/>
                  </a:ext>
                </a:extLst>
              </a:tr>
              <a:tr h="5528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Advisory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9:16 – 9:35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101578"/>
                  </a:ext>
                </a:extLst>
              </a:tr>
              <a:tr h="3189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9:38 – 10:28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7515422"/>
                  </a:ext>
                </a:extLst>
              </a:tr>
              <a:tr h="3402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LUNCH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10:28 – 10:58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832094"/>
                  </a:ext>
                </a:extLst>
              </a:tr>
              <a:tr h="3296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11:01 – 11:51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689891"/>
                  </a:ext>
                </a:extLst>
              </a:tr>
              <a:tr h="4784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11:54 – 12:44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37135"/>
                  </a:ext>
                </a:extLst>
              </a:tr>
              <a:tr h="1041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12:47 – 1:37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9660195"/>
                  </a:ext>
                </a:extLst>
              </a:tr>
              <a:tr h="9994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1:40 – 2:30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51898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84C03EF-8EC8-45F5-8B19-76148D003597}"/>
              </a:ext>
            </a:extLst>
          </p:cNvPr>
          <p:cNvSpPr txBox="1"/>
          <p:nvPr/>
        </p:nvSpPr>
        <p:spPr>
          <a:xfrm>
            <a:off x="9475304" y="1743740"/>
            <a:ext cx="24863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How to read a 9</a:t>
            </a:r>
            <a:r>
              <a:rPr lang="en-US" sz="4400" baseline="30000" dirty="0"/>
              <a:t>th</a:t>
            </a:r>
            <a:r>
              <a:rPr lang="en-US" sz="4400" dirty="0"/>
              <a:t> Grade Schedule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F57792-11E9-435F-AB81-F686ACF29AEF}"/>
              </a:ext>
            </a:extLst>
          </p:cNvPr>
          <p:cNvSpPr/>
          <p:nvPr/>
        </p:nvSpPr>
        <p:spPr>
          <a:xfrm>
            <a:off x="7822933" y="116958"/>
            <a:ext cx="1310435" cy="1701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C36CD8-79BB-4740-8B96-45CC1689B5DB}"/>
              </a:ext>
            </a:extLst>
          </p:cNvPr>
          <p:cNvSpPr/>
          <p:nvPr/>
        </p:nvSpPr>
        <p:spPr>
          <a:xfrm>
            <a:off x="6438071" y="499730"/>
            <a:ext cx="2620869" cy="1701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F7DC9F-30B2-4779-8559-927B9C10146B}"/>
              </a:ext>
            </a:extLst>
          </p:cNvPr>
          <p:cNvSpPr/>
          <p:nvPr/>
        </p:nvSpPr>
        <p:spPr>
          <a:xfrm>
            <a:off x="4082902" y="6422065"/>
            <a:ext cx="1297172" cy="1275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C312FC-0B2F-4256-9045-4B3957D9958B}"/>
              </a:ext>
            </a:extLst>
          </p:cNvPr>
          <p:cNvSpPr txBox="1"/>
          <p:nvPr/>
        </p:nvSpPr>
        <p:spPr>
          <a:xfrm>
            <a:off x="4159232" y="6355055"/>
            <a:ext cx="1605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Student email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5349B9-A71B-4BDD-AA10-8ED76A6DEE75}"/>
              </a:ext>
            </a:extLst>
          </p:cNvPr>
          <p:cNvSpPr/>
          <p:nvPr/>
        </p:nvSpPr>
        <p:spPr>
          <a:xfrm>
            <a:off x="6678198" y="6443330"/>
            <a:ext cx="265814" cy="1275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D3D7CB-C7D2-46D7-A19D-66E23C856929}"/>
              </a:ext>
            </a:extLst>
          </p:cNvPr>
          <p:cNvSpPr/>
          <p:nvPr/>
        </p:nvSpPr>
        <p:spPr>
          <a:xfrm>
            <a:off x="7344468" y="6461380"/>
            <a:ext cx="404037" cy="1275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C11118-1080-4D97-BE62-81C4AE1BCE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8325" y="861238"/>
            <a:ext cx="1600282" cy="781090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76E20616-CAD3-4942-9287-21F96DA855E6}"/>
              </a:ext>
            </a:extLst>
          </p:cNvPr>
          <p:cNvSpPr/>
          <p:nvPr/>
        </p:nvSpPr>
        <p:spPr>
          <a:xfrm rot="10800000">
            <a:off x="3359888" y="2939446"/>
            <a:ext cx="1026322" cy="40935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95F79E-AECF-426B-8743-A85B8A2EE372}"/>
              </a:ext>
            </a:extLst>
          </p:cNvPr>
          <p:cNvSpPr txBox="1"/>
          <p:nvPr/>
        </p:nvSpPr>
        <p:spPr>
          <a:xfrm>
            <a:off x="8005603" y="98337"/>
            <a:ext cx="2013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Student Name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4BA6F95-841E-4E27-A6AF-20A833E58B95}"/>
                  </a:ext>
                </a:extLst>
              </p14:cNvPr>
              <p14:cNvContentPartPr/>
              <p14:nvPr/>
            </p14:nvContentPartPr>
            <p14:xfrm>
              <a:off x="5688645" y="3677025"/>
              <a:ext cx="15120" cy="13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4BA6F95-841E-4E27-A6AF-20A833E58B9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79645" y="3668385"/>
                <a:ext cx="327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4788971-F68F-42FD-86D7-C16ACAA54250}"/>
                  </a:ext>
                </a:extLst>
              </p14:cNvPr>
              <p14:cNvContentPartPr/>
              <p14:nvPr/>
            </p14:nvContentPartPr>
            <p14:xfrm>
              <a:off x="5674605" y="3656505"/>
              <a:ext cx="23400" cy="151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4788971-F68F-42FD-86D7-C16ACAA5425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65605" y="3647865"/>
                <a:ext cx="410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B12725D-1CB1-4CD9-A88D-CBDFF51757DB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377160" y="142200"/>
              <a:ext cx="6066720" cy="64519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B12725D-1CB1-4CD9-A88D-CBDFF51757D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61320" y="78840"/>
                <a:ext cx="6098040" cy="657864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BBBFF889-62EB-4C66-8AA6-84778D5B27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04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0910"/>
    </mc:Choice>
    <mc:Fallback>
      <p:transition spd="slow" advTm="1909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_Collaboration_Space_Locked xmlns="cfc014c5-b609-4304-91a3-0b8c5b1d1362" xsi:nil="true"/>
    <Templates xmlns="cfc014c5-b609-4304-91a3-0b8c5b1d1362" xsi:nil="true"/>
    <Has_Teacher_Only_SectionGroup xmlns="cfc014c5-b609-4304-91a3-0b8c5b1d1362" xsi:nil="true"/>
    <DefaultSectionNames xmlns="cfc014c5-b609-4304-91a3-0b8c5b1d1362" xsi:nil="true"/>
    <Self_Registration_Enabled xmlns="cfc014c5-b609-4304-91a3-0b8c5b1d1362" xsi:nil="true"/>
    <Teachers xmlns="cfc014c5-b609-4304-91a3-0b8c5b1d1362">
      <UserInfo>
        <DisplayName/>
        <AccountId xsi:nil="true"/>
        <AccountType/>
      </UserInfo>
    </Teachers>
    <Distribution_Groups xmlns="cfc014c5-b609-4304-91a3-0b8c5b1d1362" xsi:nil="true"/>
    <LMS_Mappings xmlns="cfc014c5-b609-4304-91a3-0b8c5b1d1362" xsi:nil="true"/>
    <Invited_Teachers xmlns="cfc014c5-b609-4304-91a3-0b8c5b1d1362" xsi:nil="true"/>
    <Invited_Students xmlns="cfc014c5-b609-4304-91a3-0b8c5b1d1362" xsi:nil="true"/>
    <IsNotebookLocked xmlns="cfc014c5-b609-4304-91a3-0b8c5b1d1362" xsi:nil="true"/>
    <CultureName xmlns="cfc014c5-b609-4304-91a3-0b8c5b1d1362" xsi:nil="true"/>
    <AppVersion xmlns="cfc014c5-b609-4304-91a3-0b8c5b1d1362" xsi:nil="true"/>
    <Teams_Channel_Section_Location xmlns="cfc014c5-b609-4304-91a3-0b8c5b1d1362" xsi:nil="true"/>
    <FolderType xmlns="cfc014c5-b609-4304-91a3-0b8c5b1d1362" xsi:nil="true"/>
    <Owner xmlns="cfc014c5-b609-4304-91a3-0b8c5b1d1362">
      <UserInfo>
        <DisplayName/>
        <AccountId xsi:nil="true"/>
        <AccountType/>
      </UserInfo>
    </Owner>
    <Students xmlns="cfc014c5-b609-4304-91a3-0b8c5b1d1362">
      <UserInfo>
        <DisplayName/>
        <AccountId xsi:nil="true"/>
        <AccountType/>
      </UserInfo>
    </Students>
    <TeamsChannelId xmlns="cfc014c5-b609-4304-91a3-0b8c5b1d1362" xsi:nil="true"/>
    <Math_Settings xmlns="cfc014c5-b609-4304-91a3-0b8c5b1d1362" xsi:nil="true"/>
    <NotebookType xmlns="cfc014c5-b609-4304-91a3-0b8c5b1d1362" xsi:nil="true"/>
    <Student_Groups xmlns="cfc014c5-b609-4304-91a3-0b8c5b1d1362">
      <UserInfo>
        <DisplayName/>
        <AccountId xsi:nil="true"/>
        <AccountType/>
      </UserInfo>
    </Student_Group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9EF9C254F4A64490E93AFFE3B2BF4B" ma:contentTypeVersion="34" ma:contentTypeDescription="Create a new document." ma:contentTypeScope="" ma:versionID="7de6ce30eaab8f93357dc62428553e51">
  <xsd:schema xmlns:xsd="http://www.w3.org/2001/XMLSchema" xmlns:xs="http://www.w3.org/2001/XMLSchema" xmlns:p="http://schemas.microsoft.com/office/2006/metadata/properties" xmlns:ns2="cfc014c5-b609-4304-91a3-0b8c5b1d1362" xmlns:ns3="b890b1dd-960b-4823-94e2-8bc560f77a65" targetNamespace="http://schemas.microsoft.com/office/2006/metadata/properties" ma:root="true" ma:fieldsID="f04b417c52789ac2baea7ae7d0b09116" ns2:_="" ns3:_="">
    <xsd:import namespace="cfc014c5-b609-4304-91a3-0b8c5b1d1362"/>
    <xsd:import namespace="b890b1dd-960b-4823-94e2-8bc560f77a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014c5-b609-4304-91a3-0b8c5b1d13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description="" ma:internalName="MediaServiceLocatio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0b1dd-960b-4823-94e2-8bc560f77a6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C6A7A6-C514-4BBE-A0DD-24C11523F832}">
  <ds:schemaRefs>
    <ds:schemaRef ds:uri="http://schemas.microsoft.com/office/2006/metadata/properties"/>
    <ds:schemaRef ds:uri="http://schemas.microsoft.com/office/infopath/2007/PartnerControls"/>
    <ds:schemaRef ds:uri="cfc014c5-b609-4304-91a3-0b8c5b1d1362"/>
  </ds:schemaRefs>
</ds:datastoreItem>
</file>

<file path=customXml/itemProps2.xml><?xml version="1.0" encoding="utf-8"?>
<ds:datastoreItem xmlns:ds="http://schemas.openxmlformats.org/officeDocument/2006/customXml" ds:itemID="{C85F0435-2EE2-49B7-A97E-4E1D9CB328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c014c5-b609-4304-91a3-0b8c5b1d1362"/>
    <ds:schemaRef ds:uri="b890b1dd-960b-4823-94e2-8bc560f77a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441CEB-92BC-416A-8928-81217F675C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49</Words>
  <Application>Microsoft Office PowerPoint</Application>
  <PresentationFormat>Widescreen</PresentationFormat>
  <Paragraphs>27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CANELLI, MICHAEL</dc:creator>
  <cp:lastModifiedBy>CANELLI, MICHAEL</cp:lastModifiedBy>
  <cp:revision>2</cp:revision>
  <dcterms:created xsi:type="dcterms:W3CDTF">2021-08-18T02:00:35Z</dcterms:created>
  <dcterms:modified xsi:type="dcterms:W3CDTF">2021-08-18T11:42:35Z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0x010100489EF9C254F4A64490E93AFFE3B2BF4B</vt:lpwstr>
  </property>
</Properties>
</file>